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715"/>
    <a:srgbClr val="CC99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48" d="100"/>
          <a:sy n="48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9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57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4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25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36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46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4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2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23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74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4D0A2-40F2-4D8E-BA82-CF97A3DCCA19}" type="datetimeFigureOut">
              <a:rPr kumimoji="1" lang="ja-JP" altLang="en-US" smtClean="0"/>
              <a:t>2022/5/17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D0F8-6B4A-4BBA-8829-A6352C8CF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19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4047" y="5898011"/>
            <a:ext cx="6858000" cy="400798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4432" y="848824"/>
            <a:ext cx="2563339" cy="428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バージョン①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46432" y="869325"/>
            <a:ext cx="2563339" cy="428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バージョン②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65094" y="0"/>
            <a:ext cx="5731669" cy="715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とっとり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SDGs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認証制度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ロゴ</a:t>
            </a:r>
            <a:endParaRPr kumimoji="1" lang="en-US" altLang="ja-JP" sz="2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93" y="1276841"/>
            <a:ext cx="3043759" cy="285801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208" y="1301570"/>
            <a:ext cx="2701894" cy="260936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153" y="4063291"/>
            <a:ext cx="1550504" cy="1446979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2624799" y="3683627"/>
            <a:ext cx="1772168" cy="419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ミニロゴ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433" y="8408504"/>
            <a:ext cx="1387706" cy="129505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" y="6031084"/>
            <a:ext cx="3043759" cy="2858011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39" y="6031084"/>
            <a:ext cx="2959360" cy="285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11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</dc:creator>
  <cp:lastModifiedBy>鳥取県</cp:lastModifiedBy>
  <cp:revision>25</cp:revision>
  <cp:lastPrinted>2022-04-20T04:54:49Z</cp:lastPrinted>
  <dcterms:created xsi:type="dcterms:W3CDTF">2022-03-25T02:03:11Z</dcterms:created>
  <dcterms:modified xsi:type="dcterms:W3CDTF">2022-05-17T08:11:10Z</dcterms:modified>
</cp:coreProperties>
</file>