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  <p:sldId id="265" r:id="rId3"/>
    <p:sldId id="263" r:id="rId4"/>
    <p:sldId id="271" r:id="rId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8" d="100"/>
          <a:sy n="118" d="100"/>
        </p:scale>
        <p:origin x="140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0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54461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54461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7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6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5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4626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28602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64626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28602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3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36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930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556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93772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74989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50445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82296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C444-BB06-409A-9E3D-F95E97D66907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5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7E21AFE-31D8-4B7A-8F01-3CE444C9CC8E}"/>
              </a:ext>
            </a:extLst>
          </p:cNvPr>
          <p:cNvSpPr txBox="1"/>
          <p:nvPr/>
        </p:nvSpPr>
        <p:spPr>
          <a:xfrm>
            <a:off x="179512" y="44624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white"/>
                </a:solidFill>
                <a:latin typeface="+mj-ea"/>
                <a:ea typeface="+mj-ea"/>
              </a:rPr>
              <a:t>様式第３号</a:t>
            </a:r>
            <a:endParaRPr lang="ja-JP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4561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7E21AFE-31D8-4B7A-8F01-3CE444C9CC8E}"/>
              </a:ext>
            </a:extLst>
          </p:cNvPr>
          <p:cNvSpPr txBox="1"/>
          <p:nvPr/>
        </p:nvSpPr>
        <p:spPr>
          <a:xfrm>
            <a:off x="179512" y="44624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white"/>
                </a:solidFill>
                <a:latin typeface="+mj-ea"/>
                <a:ea typeface="+mj-ea"/>
              </a:rPr>
              <a:t>（記載例１）○○市</a:t>
            </a:r>
            <a:endParaRPr lang="ja-JP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5DD8C84-55C6-42A4-8B48-CEA429F225C7}"/>
              </a:ext>
            </a:extLst>
          </p:cNvPr>
          <p:cNvSpPr/>
          <p:nvPr/>
        </p:nvSpPr>
        <p:spPr>
          <a:xfrm>
            <a:off x="498890" y="3717033"/>
            <a:ext cx="2520275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一般競争入札により</a:t>
            </a:r>
            <a:endParaRPr lang="en-US" altLang="ja-JP" dirty="0"/>
          </a:p>
          <a:p>
            <a:pPr algn="ctr"/>
            <a:r>
              <a:rPr lang="ja-JP" altLang="en-US" dirty="0"/>
              <a:t>業者を選定予定</a:t>
            </a:r>
            <a:r>
              <a:rPr lang="en-US" altLang="ja-JP" dirty="0">
                <a:solidFill>
                  <a:prstClr val="white"/>
                </a:solidFill>
                <a:latin typeface="+mj-ea"/>
              </a:rPr>
              <a:t/>
            </a:r>
            <a:br>
              <a:rPr lang="en-US" altLang="ja-JP" dirty="0">
                <a:solidFill>
                  <a:prstClr val="white"/>
                </a:solidFill>
                <a:latin typeface="+mj-ea"/>
              </a:rPr>
            </a:br>
            <a:r>
              <a:rPr lang="en-US" altLang="ja-JP" dirty="0"/>
              <a:t>【</a:t>
            </a:r>
            <a:r>
              <a:rPr kumimoji="1" lang="ja-JP" altLang="en-US" dirty="0"/>
              <a:t>設計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2F83C0-F179-409D-9068-876B5731D918}"/>
              </a:ext>
            </a:extLst>
          </p:cNvPr>
          <p:cNvSpPr/>
          <p:nvPr/>
        </p:nvSpPr>
        <p:spPr>
          <a:xfrm>
            <a:off x="593560" y="1412776"/>
            <a:ext cx="79568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○○市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【</a:t>
            </a:r>
            <a:r>
              <a:rPr kumimoji="1" lang="ja-JP" altLang="en-US" dirty="0"/>
              <a:t>施設の所有者／設備の所有者（代表申請者）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158B9995-18D2-400F-BD9A-B52869F639E5}"/>
              </a:ext>
            </a:extLst>
          </p:cNvPr>
          <p:cNvCxnSpPr>
            <a:cxnSpLocks/>
          </p:cNvCxnSpPr>
          <p:nvPr/>
        </p:nvCxnSpPr>
        <p:spPr>
          <a:xfrm flipV="1">
            <a:off x="1952961" y="2689757"/>
            <a:ext cx="0" cy="883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BF8FC666-5700-440B-B65C-DCEBCDA8F4A7}"/>
              </a:ext>
            </a:extLst>
          </p:cNvPr>
          <p:cNvCxnSpPr>
            <a:cxnSpLocks/>
          </p:cNvCxnSpPr>
          <p:nvPr/>
        </p:nvCxnSpPr>
        <p:spPr>
          <a:xfrm>
            <a:off x="1539676" y="2708921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7A08CD-95A8-41CA-A74E-B82EC39989CA}"/>
              </a:ext>
            </a:extLst>
          </p:cNvPr>
          <p:cNvSpPr txBox="1"/>
          <p:nvPr/>
        </p:nvSpPr>
        <p:spPr>
          <a:xfrm>
            <a:off x="637157" y="2860195"/>
            <a:ext cx="843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・発注</a:t>
            </a:r>
            <a:endParaRPr lang="en-US" altLang="ja-JP" sz="1400" dirty="0"/>
          </a:p>
          <a:p>
            <a:r>
              <a:rPr kumimoji="1" lang="ja-JP" altLang="en-US" sz="1400" dirty="0"/>
              <a:t>・支払い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C823CF9-1B20-4F0E-B131-D1C854F39DB8}"/>
              </a:ext>
            </a:extLst>
          </p:cNvPr>
          <p:cNvSpPr txBox="1"/>
          <p:nvPr/>
        </p:nvSpPr>
        <p:spPr>
          <a:xfrm>
            <a:off x="1928262" y="2869777"/>
            <a:ext cx="843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・設計</a:t>
            </a:r>
            <a:endParaRPr lang="en-US" altLang="ja-JP" sz="1400" dirty="0"/>
          </a:p>
          <a:p>
            <a:r>
              <a:rPr lang="ja-JP" altLang="en-US" sz="1400" dirty="0"/>
              <a:t>・積算</a:t>
            </a:r>
            <a:endParaRPr lang="en-US" altLang="ja-JP" sz="1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DEC1AB-8757-47DE-B8FC-B95F685A4F3D}"/>
              </a:ext>
            </a:extLst>
          </p:cNvPr>
          <p:cNvSpPr/>
          <p:nvPr/>
        </p:nvSpPr>
        <p:spPr>
          <a:xfrm>
            <a:off x="3267627" y="3717033"/>
            <a:ext cx="2520275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一般競争入札により</a:t>
            </a:r>
            <a:endParaRPr lang="en-US" altLang="ja-JP" dirty="0"/>
          </a:p>
          <a:p>
            <a:pPr algn="ctr"/>
            <a:r>
              <a:rPr lang="ja-JP" altLang="en-US" dirty="0"/>
              <a:t>業者を選定予定</a:t>
            </a:r>
            <a:r>
              <a:rPr lang="en-US" altLang="ja-JP" dirty="0">
                <a:solidFill>
                  <a:prstClr val="white"/>
                </a:solidFill>
                <a:latin typeface="+mj-ea"/>
              </a:rPr>
              <a:t/>
            </a:r>
            <a:br>
              <a:rPr lang="en-US" altLang="ja-JP" dirty="0">
                <a:solidFill>
                  <a:prstClr val="white"/>
                </a:solidFill>
                <a:latin typeface="+mj-ea"/>
              </a:rPr>
            </a:br>
            <a:r>
              <a:rPr lang="en-US" altLang="ja-JP" dirty="0"/>
              <a:t>【</a:t>
            </a:r>
            <a:r>
              <a:rPr kumimoji="1" lang="ja-JP" altLang="en-US" dirty="0"/>
              <a:t>監理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9141117A-8AC1-4385-91BC-C3F73F76FEE1}"/>
              </a:ext>
            </a:extLst>
          </p:cNvPr>
          <p:cNvCxnSpPr>
            <a:cxnSpLocks/>
          </p:cNvCxnSpPr>
          <p:nvPr/>
        </p:nvCxnSpPr>
        <p:spPr>
          <a:xfrm flipV="1">
            <a:off x="4657708" y="2689757"/>
            <a:ext cx="0" cy="883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52FE5A6D-E5A3-4FD8-87F8-04046CDE5F05}"/>
              </a:ext>
            </a:extLst>
          </p:cNvPr>
          <p:cNvCxnSpPr>
            <a:cxnSpLocks/>
          </p:cNvCxnSpPr>
          <p:nvPr/>
        </p:nvCxnSpPr>
        <p:spPr>
          <a:xfrm>
            <a:off x="4244423" y="2708921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8BAC844-5B6F-41CC-BF39-A5875D092913}"/>
              </a:ext>
            </a:extLst>
          </p:cNvPr>
          <p:cNvSpPr txBox="1"/>
          <p:nvPr/>
        </p:nvSpPr>
        <p:spPr>
          <a:xfrm>
            <a:off x="3341904" y="2860195"/>
            <a:ext cx="843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・発注</a:t>
            </a:r>
            <a:endParaRPr lang="en-US" altLang="ja-JP" sz="1400" dirty="0"/>
          </a:p>
          <a:p>
            <a:r>
              <a:rPr kumimoji="1" lang="ja-JP" altLang="en-US" sz="1400" dirty="0"/>
              <a:t>・支払い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3B46C30-88CF-412D-A1CB-14FC83998057}"/>
              </a:ext>
            </a:extLst>
          </p:cNvPr>
          <p:cNvSpPr txBox="1"/>
          <p:nvPr/>
        </p:nvSpPr>
        <p:spPr>
          <a:xfrm>
            <a:off x="4640441" y="2987080"/>
            <a:ext cx="1011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・現場監理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1A0B5A8-760C-400A-8357-C1E2B3DE90FE}"/>
              </a:ext>
            </a:extLst>
          </p:cNvPr>
          <p:cNvSpPr/>
          <p:nvPr/>
        </p:nvSpPr>
        <p:spPr>
          <a:xfrm>
            <a:off x="6030168" y="3717033"/>
            <a:ext cx="2520275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一般競争入札により</a:t>
            </a:r>
            <a:endParaRPr lang="en-US" altLang="ja-JP" dirty="0"/>
          </a:p>
          <a:p>
            <a:pPr algn="ctr"/>
            <a:r>
              <a:rPr lang="ja-JP" altLang="en-US" dirty="0"/>
              <a:t>業者を選定予定</a:t>
            </a:r>
            <a:r>
              <a:rPr lang="en-US" altLang="ja-JP" dirty="0">
                <a:solidFill>
                  <a:prstClr val="white"/>
                </a:solidFill>
                <a:latin typeface="+mj-ea"/>
              </a:rPr>
              <a:t/>
            </a:r>
            <a:br>
              <a:rPr lang="en-US" altLang="ja-JP" dirty="0">
                <a:solidFill>
                  <a:prstClr val="white"/>
                </a:solidFill>
                <a:latin typeface="+mj-ea"/>
              </a:rPr>
            </a:br>
            <a:r>
              <a:rPr lang="en-US" altLang="ja-JP" dirty="0"/>
              <a:t>【</a:t>
            </a:r>
            <a:r>
              <a:rPr lang="ja-JP" altLang="en-US" dirty="0"/>
              <a:t>工事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5C0D8422-CDBF-41BD-82DD-80CC92C23975}"/>
              </a:ext>
            </a:extLst>
          </p:cNvPr>
          <p:cNvCxnSpPr>
            <a:cxnSpLocks/>
          </p:cNvCxnSpPr>
          <p:nvPr/>
        </p:nvCxnSpPr>
        <p:spPr>
          <a:xfrm flipV="1">
            <a:off x="7332629" y="2689757"/>
            <a:ext cx="0" cy="883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B950B1E6-6ED9-46A8-931E-3B056BAD07ED}"/>
              </a:ext>
            </a:extLst>
          </p:cNvPr>
          <p:cNvCxnSpPr>
            <a:cxnSpLocks/>
          </p:cNvCxnSpPr>
          <p:nvPr/>
        </p:nvCxnSpPr>
        <p:spPr>
          <a:xfrm>
            <a:off x="6919344" y="2708921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A0EA460-BC75-4D2B-BE9D-A5E4FF41D3AC}"/>
              </a:ext>
            </a:extLst>
          </p:cNvPr>
          <p:cNvSpPr txBox="1"/>
          <p:nvPr/>
        </p:nvSpPr>
        <p:spPr>
          <a:xfrm>
            <a:off x="6016825" y="2860195"/>
            <a:ext cx="843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・発注</a:t>
            </a:r>
            <a:endParaRPr lang="en-US" altLang="ja-JP" sz="1400" dirty="0"/>
          </a:p>
          <a:p>
            <a:r>
              <a:rPr kumimoji="1" lang="ja-JP" altLang="en-US" sz="1400" dirty="0"/>
              <a:t>・支払い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7D83BDD-CBD0-4423-839E-DAF4E2AFB9D5}"/>
              </a:ext>
            </a:extLst>
          </p:cNvPr>
          <p:cNvSpPr txBox="1"/>
          <p:nvPr/>
        </p:nvSpPr>
        <p:spPr>
          <a:xfrm>
            <a:off x="7332629" y="2875685"/>
            <a:ext cx="1701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・再エネ設備</a:t>
            </a:r>
            <a:endParaRPr lang="en-US" altLang="ja-JP" sz="1400" dirty="0"/>
          </a:p>
          <a:p>
            <a:r>
              <a:rPr lang="ja-JP" altLang="en-US" sz="1400" dirty="0"/>
              <a:t>・省エネルギー設備</a:t>
            </a:r>
            <a:endParaRPr lang="en-US" altLang="ja-JP" sz="1400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4EABCCE-E821-4B67-A251-A99A95236C9A}"/>
              </a:ext>
            </a:extLst>
          </p:cNvPr>
          <p:cNvSpPr/>
          <p:nvPr/>
        </p:nvSpPr>
        <p:spPr>
          <a:xfrm>
            <a:off x="3168270" y="2636912"/>
            <a:ext cx="5843422" cy="25004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1FA217-2847-457D-B0C0-B12640D5A22C}"/>
              </a:ext>
            </a:extLst>
          </p:cNvPr>
          <p:cNvSpPr txBox="1"/>
          <p:nvPr/>
        </p:nvSpPr>
        <p:spPr>
          <a:xfrm>
            <a:off x="5144783" y="5209929"/>
            <a:ext cx="1664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補助対象範囲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267EEE9-7176-4AA3-9747-49D0C7E3D0AF}"/>
              </a:ext>
            </a:extLst>
          </p:cNvPr>
          <p:cNvSpPr txBox="1"/>
          <p:nvPr/>
        </p:nvSpPr>
        <p:spPr>
          <a:xfrm>
            <a:off x="8068371" y="638132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記入例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7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7E21AFE-31D8-4B7A-8F01-3CE444C9CC8E}"/>
              </a:ext>
            </a:extLst>
          </p:cNvPr>
          <p:cNvSpPr txBox="1"/>
          <p:nvPr/>
        </p:nvSpPr>
        <p:spPr>
          <a:xfrm>
            <a:off x="179512" y="44624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white"/>
                </a:solidFill>
                <a:latin typeface="+mj-ea"/>
                <a:ea typeface="+mj-ea"/>
              </a:rPr>
              <a:t>（記載例２）株式</a:t>
            </a:r>
            <a:r>
              <a:rPr lang="ja-JP" altLang="en-US" dirty="0">
                <a:solidFill>
                  <a:prstClr val="white"/>
                </a:solidFill>
                <a:latin typeface="+mj-ea"/>
                <a:ea typeface="+mj-ea"/>
              </a:rPr>
              <a:t>会社○○　</a:t>
            </a:r>
            <a:r>
              <a:rPr lang="ja-JP" altLang="en-US" dirty="0">
                <a:solidFill>
                  <a:schemeClr val="bg1"/>
                </a:solidFill>
                <a:latin typeface="+mj-ea"/>
                <a:ea typeface="+mj-ea"/>
              </a:rPr>
              <a:t>（共同申請：</a:t>
            </a:r>
            <a:r>
              <a:rPr lang="ja-JP" altLang="en-US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○○市</a:t>
            </a:r>
            <a:r>
              <a:rPr lang="ja-JP" altLang="en-US" dirty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5DD8C84-55C6-42A4-8B48-CEA429F225C7}"/>
              </a:ext>
            </a:extLst>
          </p:cNvPr>
          <p:cNvSpPr/>
          <p:nvPr/>
        </p:nvSpPr>
        <p:spPr>
          <a:xfrm>
            <a:off x="2897676" y="2845367"/>
            <a:ext cx="334864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+mj-ea"/>
              </a:rPr>
              <a:t>株式会社○○　</a:t>
            </a:r>
            <a:r>
              <a:rPr lang="en-US" altLang="ja-JP" dirty="0">
                <a:solidFill>
                  <a:prstClr val="white"/>
                </a:solidFill>
                <a:latin typeface="+mj-ea"/>
              </a:rPr>
              <a:t/>
            </a:r>
            <a:br>
              <a:rPr lang="en-US" altLang="ja-JP" dirty="0">
                <a:solidFill>
                  <a:prstClr val="white"/>
                </a:solidFill>
                <a:latin typeface="+mj-ea"/>
              </a:rPr>
            </a:br>
            <a:r>
              <a:rPr lang="en-US" altLang="ja-JP" dirty="0"/>
              <a:t>【</a:t>
            </a:r>
            <a:r>
              <a:rPr lang="ja-JP" altLang="en-US" dirty="0"/>
              <a:t>設備の所有者（代表申請者） 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2F83C0-F179-409D-9068-876B5731D918}"/>
              </a:ext>
            </a:extLst>
          </p:cNvPr>
          <p:cNvSpPr/>
          <p:nvPr/>
        </p:nvSpPr>
        <p:spPr>
          <a:xfrm>
            <a:off x="3113838" y="626519"/>
            <a:ext cx="291632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○○市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【</a:t>
            </a:r>
            <a:r>
              <a:rPr kumimoji="1" lang="ja-JP" altLang="en-US" dirty="0"/>
              <a:t>施設の所有者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53FD9F4-5AF4-466C-AF45-7B9F6D7AA660}"/>
              </a:ext>
            </a:extLst>
          </p:cNvPr>
          <p:cNvSpPr/>
          <p:nvPr/>
        </p:nvSpPr>
        <p:spPr>
          <a:xfrm>
            <a:off x="3275509" y="5145023"/>
            <a:ext cx="2520275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見積もり合わせにより</a:t>
            </a:r>
            <a:endParaRPr lang="en-US" altLang="ja-JP" dirty="0"/>
          </a:p>
          <a:p>
            <a:pPr algn="ctr"/>
            <a:r>
              <a:rPr lang="ja-JP" altLang="en-US" dirty="0"/>
              <a:t>業者を選定予定</a:t>
            </a:r>
            <a:r>
              <a:rPr lang="en-US" altLang="ja-JP" dirty="0">
                <a:solidFill>
                  <a:prstClr val="white"/>
                </a:solidFill>
                <a:latin typeface="+mj-ea"/>
              </a:rPr>
              <a:t/>
            </a:r>
            <a:br>
              <a:rPr lang="en-US" altLang="ja-JP" dirty="0">
                <a:solidFill>
                  <a:prstClr val="white"/>
                </a:solidFill>
                <a:latin typeface="+mj-ea"/>
              </a:rPr>
            </a:br>
            <a:r>
              <a:rPr lang="en-US" altLang="ja-JP" dirty="0"/>
              <a:t>【</a:t>
            </a:r>
            <a:r>
              <a:rPr lang="ja-JP" altLang="en-US" dirty="0"/>
              <a:t>工事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1F86A75-0D35-4118-9466-958583A0DC0E}"/>
              </a:ext>
            </a:extLst>
          </p:cNvPr>
          <p:cNvCxnSpPr>
            <a:cxnSpLocks/>
          </p:cNvCxnSpPr>
          <p:nvPr/>
        </p:nvCxnSpPr>
        <p:spPr>
          <a:xfrm flipV="1">
            <a:off x="4740715" y="1880828"/>
            <a:ext cx="0" cy="883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7AA7026E-86B8-4510-B5D8-7D43A985F9F7}"/>
              </a:ext>
            </a:extLst>
          </p:cNvPr>
          <p:cNvCxnSpPr>
            <a:cxnSpLocks/>
          </p:cNvCxnSpPr>
          <p:nvPr/>
        </p:nvCxnSpPr>
        <p:spPr>
          <a:xfrm>
            <a:off x="4327430" y="1899992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664C85B-C292-4CF5-ADC7-476B38FB10DC}"/>
              </a:ext>
            </a:extLst>
          </p:cNvPr>
          <p:cNvSpPr txBox="1"/>
          <p:nvPr/>
        </p:nvSpPr>
        <p:spPr>
          <a:xfrm>
            <a:off x="2860010" y="2132856"/>
            <a:ext cx="1543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・リース料の</a:t>
            </a:r>
            <a:r>
              <a:rPr kumimoji="1" lang="ja-JP" altLang="en-US" sz="1400" dirty="0"/>
              <a:t>支払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989AD8C-9314-452F-BC4B-29FC258670A4}"/>
              </a:ext>
            </a:extLst>
          </p:cNvPr>
          <p:cNvSpPr txBox="1"/>
          <p:nvPr/>
        </p:nvSpPr>
        <p:spPr>
          <a:xfrm>
            <a:off x="4791781" y="2060848"/>
            <a:ext cx="1378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・設備の提供</a:t>
            </a:r>
            <a:endParaRPr lang="en-US" altLang="ja-JP" sz="1400" dirty="0"/>
          </a:p>
          <a:p>
            <a:r>
              <a:rPr lang="ja-JP" altLang="en-US" sz="1400" dirty="0"/>
              <a:t>・保守管理</a:t>
            </a:r>
            <a:endParaRPr lang="en-US" altLang="ja-JP" sz="14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D753C6C-49FE-4DC5-9177-72EFBE6D87A2}"/>
              </a:ext>
            </a:extLst>
          </p:cNvPr>
          <p:cNvSpPr txBox="1"/>
          <p:nvPr/>
        </p:nvSpPr>
        <p:spPr>
          <a:xfrm>
            <a:off x="6700621" y="6394398"/>
            <a:ext cx="2443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記入例（リース契約の場合）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2C4680E4-FF70-49FA-94C9-F050C521CEDF}"/>
              </a:ext>
            </a:extLst>
          </p:cNvPr>
          <p:cNvCxnSpPr>
            <a:cxnSpLocks/>
          </p:cNvCxnSpPr>
          <p:nvPr/>
        </p:nvCxnSpPr>
        <p:spPr>
          <a:xfrm flipV="1">
            <a:off x="4740715" y="4136009"/>
            <a:ext cx="0" cy="883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A9C89FBF-ABF5-47EE-B15D-6415D5E74328}"/>
              </a:ext>
            </a:extLst>
          </p:cNvPr>
          <p:cNvCxnSpPr>
            <a:cxnSpLocks/>
          </p:cNvCxnSpPr>
          <p:nvPr/>
        </p:nvCxnSpPr>
        <p:spPr>
          <a:xfrm>
            <a:off x="4327430" y="4155173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9E883A8-CF7E-489B-A185-39059CFD7F9F}"/>
              </a:ext>
            </a:extLst>
          </p:cNvPr>
          <p:cNvSpPr txBox="1"/>
          <p:nvPr/>
        </p:nvSpPr>
        <p:spPr>
          <a:xfrm>
            <a:off x="3424911" y="4306447"/>
            <a:ext cx="843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・発注</a:t>
            </a:r>
            <a:endParaRPr lang="en-US" altLang="ja-JP" sz="1400" dirty="0"/>
          </a:p>
          <a:p>
            <a:r>
              <a:rPr kumimoji="1" lang="ja-JP" altLang="en-US" sz="1400" dirty="0"/>
              <a:t>・支払い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274D1A9-143A-4A6A-87F7-536512DAAEAD}"/>
              </a:ext>
            </a:extLst>
          </p:cNvPr>
          <p:cNvSpPr txBox="1"/>
          <p:nvPr/>
        </p:nvSpPr>
        <p:spPr>
          <a:xfrm>
            <a:off x="4740715" y="4321937"/>
            <a:ext cx="1701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・再エネ設備</a:t>
            </a:r>
            <a:endParaRPr lang="en-US" altLang="ja-JP" sz="1400" dirty="0"/>
          </a:p>
          <a:p>
            <a:r>
              <a:rPr lang="ja-JP" altLang="en-US" sz="1400" dirty="0"/>
              <a:t>・省エネルギー設備</a:t>
            </a:r>
            <a:endParaRPr lang="en-US" altLang="ja-JP" sz="1400" dirty="0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375C9DC9-96FA-4DBC-8D62-E993EB74D27B}"/>
              </a:ext>
            </a:extLst>
          </p:cNvPr>
          <p:cNvSpPr/>
          <p:nvPr/>
        </p:nvSpPr>
        <p:spPr>
          <a:xfrm>
            <a:off x="2609606" y="4077072"/>
            <a:ext cx="3924786" cy="231732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76DBAFC-C0BE-447F-A09F-AA2CF22C477F}"/>
              </a:ext>
            </a:extLst>
          </p:cNvPr>
          <p:cNvSpPr txBox="1"/>
          <p:nvPr/>
        </p:nvSpPr>
        <p:spPr>
          <a:xfrm>
            <a:off x="6534392" y="505106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補助対象範囲</a:t>
            </a:r>
          </a:p>
        </p:txBody>
      </p:sp>
    </p:spTree>
    <p:extLst>
      <p:ext uri="{BB962C8B-B14F-4D97-AF65-F5344CB8AC3E}">
        <p14:creationId xmlns:p14="http://schemas.microsoft.com/office/powerpoint/2010/main" val="9554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BBF1349-9E20-4C66-9EE2-A88366D70CFA}"/>
              </a:ext>
            </a:extLst>
          </p:cNvPr>
          <p:cNvSpPr/>
          <p:nvPr/>
        </p:nvSpPr>
        <p:spPr>
          <a:xfrm>
            <a:off x="395546" y="1182115"/>
            <a:ext cx="252027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○○市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【</a:t>
            </a:r>
            <a:r>
              <a:rPr kumimoji="1" lang="ja-JP" altLang="en-US" dirty="0"/>
              <a:t>施設の所有者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ED979F3-718C-4EB5-99FC-0B1F1B4689C8}"/>
              </a:ext>
            </a:extLst>
          </p:cNvPr>
          <p:cNvSpPr/>
          <p:nvPr/>
        </p:nvSpPr>
        <p:spPr>
          <a:xfrm>
            <a:off x="5183794" y="1182115"/>
            <a:ext cx="334864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+mj-ea"/>
              </a:rPr>
              <a:t>株式会社○○　</a:t>
            </a:r>
            <a:r>
              <a:rPr lang="en-US" altLang="ja-JP" dirty="0">
                <a:solidFill>
                  <a:prstClr val="white"/>
                </a:solidFill>
                <a:latin typeface="+mj-ea"/>
              </a:rPr>
              <a:t/>
            </a:r>
            <a:br>
              <a:rPr lang="en-US" altLang="ja-JP" dirty="0">
                <a:solidFill>
                  <a:prstClr val="white"/>
                </a:solidFill>
                <a:latin typeface="+mj-ea"/>
              </a:rPr>
            </a:br>
            <a:r>
              <a:rPr lang="en-US" altLang="ja-JP" dirty="0"/>
              <a:t>【</a:t>
            </a:r>
            <a:r>
              <a:rPr lang="ja-JP" altLang="en-US" dirty="0"/>
              <a:t>車載型蓄電池設備の所有者 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711AB1D-1A1D-4578-8EA7-9F632FE66262}"/>
              </a:ext>
            </a:extLst>
          </p:cNvPr>
          <p:cNvSpPr/>
          <p:nvPr/>
        </p:nvSpPr>
        <p:spPr>
          <a:xfrm>
            <a:off x="402010" y="3829159"/>
            <a:ext cx="252027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一般競争入札により</a:t>
            </a:r>
            <a:endParaRPr lang="en-US" altLang="ja-JP" dirty="0"/>
          </a:p>
          <a:p>
            <a:pPr algn="ctr"/>
            <a:r>
              <a:rPr lang="ja-JP" altLang="en-US" dirty="0"/>
              <a:t>業者を選定予定</a:t>
            </a:r>
            <a:r>
              <a:rPr lang="en-US" altLang="ja-JP" dirty="0">
                <a:solidFill>
                  <a:prstClr val="white"/>
                </a:solidFill>
                <a:latin typeface="+mj-ea"/>
              </a:rPr>
              <a:t/>
            </a:r>
            <a:br>
              <a:rPr lang="en-US" altLang="ja-JP" dirty="0">
                <a:solidFill>
                  <a:prstClr val="white"/>
                </a:solidFill>
                <a:latin typeface="+mj-ea"/>
              </a:rPr>
            </a:br>
            <a:r>
              <a:rPr lang="en-US" altLang="ja-JP" dirty="0">
                <a:solidFill>
                  <a:prstClr val="white"/>
                </a:solidFill>
                <a:latin typeface="+mj-ea"/>
              </a:rPr>
              <a:t>【</a:t>
            </a:r>
            <a:r>
              <a:rPr lang="ja-JP" altLang="en-US" dirty="0">
                <a:solidFill>
                  <a:prstClr val="white"/>
                </a:solidFill>
                <a:latin typeface="+mj-ea"/>
              </a:rPr>
              <a:t>工事</a:t>
            </a:r>
            <a:r>
              <a:rPr lang="en-US" altLang="ja-JP" dirty="0">
                <a:solidFill>
                  <a:prstClr val="white"/>
                </a:solidFill>
                <a:latin typeface="+mj-ea"/>
              </a:rPr>
              <a:t>】</a:t>
            </a:r>
            <a:r>
              <a:rPr lang="en-US" altLang="ja-JP" dirty="0"/>
              <a:t>【</a:t>
            </a:r>
            <a:r>
              <a:rPr kumimoji="1" lang="ja-JP" altLang="en-US" dirty="0"/>
              <a:t>監理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07F4C0-2BEA-4778-944C-9888FA83F27E}"/>
              </a:ext>
            </a:extLst>
          </p:cNvPr>
          <p:cNvSpPr/>
          <p:nvPr/>
        </p:nvSpPr>
        <p:spPr>
          <a:xfrm>
            <a:off x="5183794" y="3829159"/>
            <a:ext cx="331236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見積もり合わせにより</a:t>
            </a:r>
            <a:endParaRPr lang="en-US" altLang="ja-JP" dirty="0"/>
          </a:p>
          <a:p>
            <a:pPr algn="ctr"/>
            <a:r>
              <a:rPr lang="ja-JP" altLang="en-US" dirty="0"/>
              <a:t>ＥＶ車を選定予定</a:t>
            </a:r>
            <a:r>
              <a:rPr lang="en-US" altLang="ja-JP" dirty="0">
                <a:solidFill>
                  <a:prstClr val="white"/>
                </a:solidFill>
                <a:latin typeface="+mj-ea"/>
              </a:rPr>
              <a:t/>
            </a:r>
            <a:br>
              <a:rPr lang="en-US" altLang="ja-JP" dirty="0">
                <a:solidFill>
                  <a:prstClr val="white"/>
                </a:solidFill>
                <a:latin typeface="+mj-ea"/>
              </a:rPr>
            </a:b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B9EDF1-8C0E-4253-A2DD-9B7DAF1FC728}"/>
              </a:ext>
            </a:extLst>
          </p:cNvPr>
          <p:cNvSpPr txBox="1"/>
          <p:nvPr/>
        </p:nvSpPr>
        <p:spPr>
          <a:xfrm>
            <a:off x="755576" y="2927858"/>
            <a:ext cx="843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・発注</a:t>
            </a:r>
            <a:endParaRPr lang="en-US" altLang="ja-JP" sz="1400" dirty="0"/>
          </a:p>
          <a:p>
            <a:r>
              <a:rPr kumimoji="1" lang="ja-JP" altLang="en-US" sz="1400" dirty="0"/>
              <a:t>・支払い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31294DF-49CC-44D1-8140-62DB9FDAC321}"/>
              </a:ext>
            </a:extLst>
          </p:cNvPr>
          <p:cNvSpPr txBox="1"/>
          <p:nvPr/>
        </p:nvSpPr>
        <p:spPr>
          <a:xfrm>
            <a:off x="2069721" y="2927858"/>
            <a:ext cx="1701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・再エネ設備</a:t>
            </a:r>
            <a:endParaRPr lang="en-US" altLang="ja-JP" sz="1400" dirty="0"/>
          </a:p>
          <a:p>
            <a:r>
              <a:rPr lang="ja-JP" altLang="en-US" sz="1400" dirty="0"/>
              <a:t>・省エネルギー設備</a:t>
            </a:r>
            <a:endParaRPr lang="en-US" altLang="ja-JP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0AF7BC-C246-4C9D-B7D1-ADB664DD71EC}"/>
              </a:ext>
            </a:extLst>
          </p:cNvPr>
          <p:cNvSpPr txBox="1"/>
          <p:nvPr/>
        </p:nvSpPr>
        <p:spPr>
          <a:xfrm>
            <a:off x="5590396" y="2708769"/>
            <a:ext cx="843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・発注</a:t>
            </a:r>
            <a:endParaRPr lang="en-US" altLang="ja-JP" sz="1400" dirty="0"/>
          </a:p>
          <a:p>
            <a:r>
              <a:rPr kumimoji="1" lang="ja-JP" altLang="en-US" sz="1400" dirty="0"/>
              <a:t>・支払い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40DBEAF-103A-4EF9-99CA-746E7560AD32}"/>
              </a:ext>
            </a:extLst>
          </p:cNvPr>
          <p:cNvSpPr txBox="1"/>
          <p:nvPr/>
        </p:nvSpPr>
        <p:spPr>
          <a:xfrm>
            <a:off x="6948264" y="2816490"/>
            <a:ext cx="2016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/>
              <a:t>・車載型蓄電池設備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873D256-FE71-4DE1-A662-47EA6AD91724}"/>
              </a:ext>
            </a:extLst>
          </p:cNvPr>
          <p:cNvCxnSpPr>
            <a:cxnSpLocks/>
          </p:cNvCxnSpPr>
          <p:nvPr/>
        </p:nvCxnSpPr>
        <p:spPr>
          <a:xfrm>
            <a:off x="1547664" y="2708769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B202A0D0-5FD5-4EB2-A6C7-9AE5802317EF}"/>
              </a:ext>
            </a:extLst>
          </p:cNvPr>
          <p:cNvCxnSpPr>
            <a:cxnSpLocks/>
          </p:cNvCxnSpPr>
          <p:nvPr/>
        </p:nvCxnSpPr>
        <p:spPr>
          <a:xfrm flipV="1">
            <a:off x="2069721" y="2708769"/>
            <a:ext cx="0" cy="883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45C85FB8-DA49-4815-A7F3-7B901C718FDF}"/>
              </a:ext>
            </a:extLst>
          </p:cNvPr>
          <p:cNvCxnSpPr>
            <a:cxnSpLocks/>
          </p:cNvCxnSpPr>
          <p:nvPr/>
        </p:nvCxnSpPr>
        <p:spPr>
          <a:xfrm>
            <a:off x="6372200" y="2618464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8E0EFB96-9FA5-41A9-8548-8E9CC2303A8B}"/>
              </a:ext>
            </a:extLst>
          </p:cNvPr>
          <p:cNvCxnSpPr>
            <a:cxnSpLocks/>
          </p:cNvCxnSpPr>
          <p:nvPr/>
        </p:nvCxnSpPr>
        <p:spPr>
          <a:xfrm flipV="1">
            <a:off x="6941063" y="2618464"/>
            <a:ext cx="0" cy="883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9CEE578-361D-4A23-BA78-8599D487DF22}"/>
              </a:ext>
            </a:extLst>
          </p:cNvPr>
          <p:cNvSpPr txBox="1"/>
          <p:nvPr/>
        </p:nvSpPr>
        <p:spPr>
          <a:xfrm>
            <a:off x="3347456" y="1195700"/>
            <a:ext cx="1543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・リース料の</a:t>
            </a:r>
            <a:r>
              <a:rPr kumimoji="1" lang="ja-JP" altLang="en-US" sz="1400" dirty="0"/>
              <a:t>支払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EF52DCC-C72E-4605-9951-E9142F57DA98}"/>
              </a:ext>
            </a:extLst>
          </p:cNvPr>
          <p:cNvSpPr txBox="1"/>
          <p:nvPr/>
        </p:nvSpPr>
        <p:spPr>
          <a:xfrm>
            <a:off x="3360553" y="2033484"/>
            <a:ext cx="1378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・設備の提供</a:t>
            </a:r>
            <a:endParaRPr lang="en-US" altLang="ja-JP" sz="1400" dirty="0"/>
          </a:p>
          <a:p>
            <a:r>
              <a:rPr lang="ja-JP" altLang="en-US" sz="1400" dirty="0"/>
              <a:t>・保守管理</a:t>
            </a:r>
            <a:endParaRPr lang="en-US" altLang="ja-JP" sz="1400" dirty="0"/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6A71F700-CEA1-48F9-873B-4CDBE7F0BC02}"/>
              </a:ext>
            </a:extLst>
          </p:cNvPr>
          <p:cNvCxnSpPr/>
          <p:nvPr/>
        </p:nvCxnSpPr>
        <p:spPr>
          <a:xfrm>
            <a:off x="3136908" y="1491667"/>
            <a:ext cx="18722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1E7464E9-D2F6-40AA-AFB3-4838D728E174}"/>
              </a:ext>
            </a:extLst>
          </p:cNvPr>
          <p:cNvCxnSpPr/>
          <p:nvPr/>
        </p:nvCxnSpPr>
        <p:spPr>
          <a:xfrm flipH="1">
            <a:off x="3136908" y="1916832"/>
            <a:ext cx="18722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A66A314-8BA2-4428-8B4D-EF59CAB92AF1}"/>
              </a:ext>
            </a:extLst>
          </p:cNvPr>
          <p:cNvSpPr txBox="1"/>
          <p:nvPr/>
        </p:nvSpPr>
        <p:spPr>
          <a:xfrm>
            <a:off x="7600025" y="6327829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記入例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C351A7E-7287-43FF-A3C2-5330FF765E4E}"/>
              </a:ext>
            </a:extLst>
          </p:cNvPr>
          <p:cNvGrpSpPr/>
          <p:nvPr/>
        </p:nvGrpSpPr>
        <p:grpSpPr>
          <a:xfrm>
            <a:off x="159527" y="677751"/>
            <a:ext cx="8575417" cy="5098791"/>
            <a:chOff x="173037" y="677751"/>
            <a:chExt cx="8575417" cy="5098791"/>
          </a:xfrm>
        </p:grpSpPr>
        <p:sp>
          <p:nvSpPr>
            <p:cNvPr id="32" name="四角形: 角を丸くする 31">
              <a:extLst>
                <a:ext uri="{FF2B5EF4-FFF2-40B4-BE49-F238E27FC236}">
                  <a16:creationId xmlns:a16="http://schemas.microsoft.com/office/drawing/2014/main" id="{BEF3A517-77DE-4F95-B443-256659533F04}"/>
                </a:ext>
              </a:extLst>
            </p:cNvPr>
            <p:cNvSpPr/>
            <p:nvPr/>
          </p:nvSpPr>
          <p:spPr>
            <a:xfrm>
              <a:off x="173037" y="2456009"/>
              <a:ext cx="8575416" cy="3320533"/>
            </a:xfrm>
            <a:custGeom>
              <a:avLst/>
              <a:gdLst>
                <a:gd name="connsiteX0" fmla="*/ 0 w 8575416"/>
                <a:gd name="connsiteY0" fmla="*/ 553433 h 3320533"/>
                <a:gd name="connsiteX1" fmla="*/ 553433 w 8575416"/>
                <a:gd name="connsiteY1" fmla="*/ 0 h 3320533"/>
                <a:gd name="connsiteX2" fmla="*/ 8021983 w 8575416"/>
                <a:gd name="connsiteY2" fmla="*/ 0 h 3320533"/>
                <a:gd name="connsiteX3" fmla="*/ 8575416 w 8575416"/>
                <a:gd name="connsiteY3" fmla="*/ 553433 h 3320533"/>
                <a:gd name="connsiteX4" fmla="*/ 8575416 w 8575416"/>
                <a:gd name="connsiteY4" fmla="*/ 2767100 h 3320533"/>
                <a:gd name="connsiteX5" fmla="*/ 8021983 w 8575416"/>
                <a:gd name="connsiteY5" fmla="*/ 3320533 h 3320533"/>
                <a:gd name="connsiteX6" fmla="*/ 553433 w 8575416"/>
                <a:gd name="connsiteY6" fmla="*/ 3320533 h 3320533"/>
                <a:gd name="connsiteX7" fmla="*/ 0 w 8575416"/>
                <a:gd name="connsiteY7" fmla="*/ 2767100 h 3320533"/>
                <a:gd name="connsiteX8" fmla="*/ 0 w 8575416"/>
                <a:gd name="connsiteY8" fmla="*/ 553433 h 3320533"/>
                <a:gd name="connsiteX0" fmla="*/ 0 w 8575416"/>
                <a:gd name="connsiteY0" fmla="*/ 566586 h 3333686"/>
                <a:gd name="connsiteX1" fmla="*/ 553433 w 8575416"/>
                <a:gd name="connsiteY1" fmla="*/ 13153 h 3333686"/>
                <a:gd name="connsiteX2" fmla="*/ 4649658 w 8575416"/>
                <a:gd name="connsiteY2" fmla="*/ 0 h 3333686"/>
                <a:gd name="connsiteX3" fmla="*/ 8021983 w 8575416"/>
                <a:gd name="connsiteY3" fmla="*/ 13153 h 3333686"/>
                <a:gd name="connsiteX4" fmla="*/ 8575416 w 8575416"/>
                <a:gd name="connsiteY4" fmla="*/ 566586 h 3333686"/>
                <a:gd name="connsiteX5" fmla="*/ 8575416 w 8575416"/>
                <a:gd name="connsiteY5" fmla="*/ 2780253 h 3333686"/>
                <a:gd name="connsiteX6" fmla="*/ 8021983 w 8575416"/>
                <a:gd name="connsiteY6" fmla="*/ 3333686 h 3333686"/>
                <a:gd name="connsiteX7" fmla="*/ 553433 w 8575416"/>
                <a:gd name="connsiteY7" fmla="*/ 3333686 h 3333686"/>
                <a:gd name="connsiteX8" fmla="*/ 0 w 8575416"/>
                <a:gd name="connsiteY8" fmla="*/ 2780253 h 3333686"/>
                <a:gd name="connsiteX9" fmla="*/ 0 w 8575416"/>
                <a:gd name="connsiteY9" fmla="*/ 566586 h 3333686"/>
                <a:gd name="connsiteX0" fmla="*/ 0 w 8575416"/>
                <a:gd name="connsiteY0" fmla="*/ 553433 h 3320533"/>
                <a:gd name="connsiteX1" fmla="*/ 553433 w 8575416"/>
                <a:gd name="connsiteY1" fmla="*/ 0 h 3320533"/>
                <a:gd name="connsiteX2" fmla="*/ 8021983 w 8575416"/>
                <a:gd name="connsiteY2" fmla="*/ 0 h 3320533"/>
                <a:gd name="connsiteX3" fmla="*/ 8575416 w 8575416"/>
                <a:gd name="connsiteY3" fmla="*/ 553433 h 3320533"/>
                <a:gd name="connsiteX4" fmla="*/ 8575416 w 8575416"/>
                <a:gd name="connsiteY4" fmla="*/ 2767100 h 3320533"/>
                <a:gd name="connsiteX5" fmla="*/ 8021983 w 8575416"/>
                <a:gd name="connsiteY5" fmla="*/ 3320533 h 3320533"/>
                <a:gd name="connsiteX6" fmla="*/ 553433 w 8575416"/>
                <a:gd name="connsiteY6" fmla="*/ 3320533 h 3320533"/>
                <a:gd name="connsiteX7" fmla="*/ 0 w 8575416"/>
                <a:gd name="connsiteY7" fmla="*/ 2767100 h 3320533"/>
                <a:gd name="connsiteX8" fmla="*/ 0 w 8575416"/>
                <a:gd name="connsiteY8" fmla="*/ 553433 h 3320533"/>
                <a:gd name="connsiteX0" fmla="*/ 0 w 8575416"/>
                <a:gd name="connsiteY0" fmla="*/ 557061 h 3324161"/>
                <a:gd name="connsiteX1" fmla="*/ 553433 w 8575416"/>
                <a:gd name="connsiteY1" fmla="*/ 3628 h 3324161"/>
                <a:gd name="connsiteX2" fmla="*/ 2858958 w 8575416"/>
                <a:gd name="connsiteY2" fmla="*/ 0 h 3324161"/>
                <a:gd name="connsiteX3" fmla="*/ 8021983 w 8575416"/>
                <a:gd name="connsiteY3" fmla="*/ 3628 h 3324161"/>
                <a:gd name="connsiteX4" fmla="*/ 8575416 w 8575416"/>
                <a:gd name="connsiteY4" fmla="*/ 557061 h 3324161"/>
                <a:gd name="connsiteX5" fmla="*/ 8575416 w 8575416"/>
                <a:gd name="connsiteY5" fmla="*/ 2770728 h 3324161"/>
                <a:gd name="connsiteX6" fmla="*/ 8021983 w 8575416"/>
                <a:gd name="connsiteY6" fmla="*/ 3324161 h 3324161"/>
                <a:gd name="connsiteX7" fmla="*/ 553433 w 8575416"/>
                <a:gd name="connsiteY7" fmla="*/ 3324161 h 3324161"/>
                <a:gd name="connsiteX8" fmla="*/ 0 w 8575416"/>
                <a:gd name="connsiteY8" fmla="*/ 2770728 h 3324161"/>
                <a:gd name="connsiteX9" fmla="*/ 0 w 8575416"/>
                <a:gd name="connsiteY9" fmla="*/ 557061 h 3324161"/>
                <a:gd name="connsiteX0" fmla="*/ 8021983 w 8575416"/>
                <a:gd name="connsiteY0" fmla="*/ 13 h 3320546"/>
                <a:gd name="connsiteX1" fmla="*/ 8575416 w 8575416"/>
                <a:gd name="connsiteY1" fmla="*/ 553446 h 3320546"/>
                <a:gd name="connsiteX2" fmla="*/ 8575416 w 8575416"/>
                <a:gd name="connsiteY2" fmla="*/ 2767113 h 3320546"/>
                <a:gd name="connsiteX3" fmla="*/ 8021983 w 8575416"/>
                <a:gd name="connsiteY3" fmla="*/ 3320546 h 3320546"/>
                <a:gd name="connsiteX4" fmla="*/ 553433 w 8575416"/>
                <a:gd name="connsiteY4" fmla="*/ 3320546 h 3320546"/>
                <a:gd name="connsiteX5" fmla="*/ 0 w 8575416"/>
                <a:gd name="connsiteY5" fmla="*/ 2767113 h 3320546"/>
                <a:gd name="connsiteX6" fmla="*/ 0 w 8575416"/>
                <a:gd name="connsiteY6" fmla="*/ 553446 h 3320546"/>
                <a:gd name="connsiteX7" fmla="*/ 553433 w 8575416"/>
                <a:gd name="connsiteY7" fmla="*/ 13 h 3320546"/>
                <a:gd name="connsiteX8" fmla="*/ 2950398 w 8575416"/>
                <a:gd name="connsiteY8" fmla="*/ 87825 h 3320546"/>
                <a:gd name="connsiteX0" fmla="*/ 8021983 w 8575416"/>
                <a:gd name="connsiteY0" fmla="*/ 0 h 3320533"/>
                <a:gd name="connsiteX1" fmla="*/ 8575416 w 8575416"/>
                <a:gd name="connsiteY1" fmla="*/ 553433 h 3320533"/>
                <a:gd name="connsiteX2" fmla="*/ 8575416 w 8575416"/>
                <a:gd name="connsiteY2" fmla="*/ 2767100 h 3320533"/>
                <a:gd name="connsiteX3" fmla="*/ 8021983 w 8575416"/>
                <a:gd name="connsiteY3" fmla="*/ 3320533 h 3320533"/>
                <a:gd name="connsiteX4" fmla="*/ 553433 w 8575416"/>
                <a:gd name="connsiteY4" fmla="*/ 3320533 h 3320533"/>
                <a:gd name="connsiteX5" fmla="*/ 0 w 8575416"/>
                <a:gd name="connsiteY5" fmla="*/ 2767100 h 3320533"/>
                <a:gd name="connsiteX6" fmla="*/ 0 w 8575416"/>
                <a:gd name="connsiteY6" fmla="*/ 553433 h 3320533"/>
                <a:gd name="connsiteX7" fmla="*/ 553433 w 8575416"/>
                <a:gd name="connsiteY7" fmla="*/ 0 h 3320533"/>
                <a:gd name="connsiteX8" fmla="*/ 2864673 w 8575416"/>
                <a:gd name="connsiteY8" fmla="*/ 11612 h 3320533"/>
                <a:gd name="connsiteX0" fmla="*/ 8575416 w 8575416"/>
                <a:gd name="connsiteY0" fmla="*/ 553433 h 3320533"/>
                <a:gd name="connsiteX1" fmla="*/ 8575416 w 8575416"/>
                <a:gd name="connsiteY1" fmla="*/ 2767100 h 3320533"/>
                <a:gd name="connsiteX2" fmla="*/ 8021983 w 8575416"/>
                <a:gd name="connsiteY2" fmla="*/ 3320533 h 3320533"/>
                <a:gd name="connsiteX3" fmla="*/ 553433 w 8575416"/>
                <a:gd name="connsiteY3" fmla="*/ 3320533 h 3320533"/>
                <a:gd name="connsiteX4" fmla="*/ 0 w 8575416"/>
                <a:gd name="connsiteY4" fmla="*/ 2767100 h 3320533"/>
                <a:gd name="connsiteX5" fmla="*/ 0 w 8575416"/>
                <a:gd name="connsiteY5" fmla="*/ 553433 h 3320533"/>
                <a:gd name="connsiteX6" fmla="*/ 553433 w 8575416"/>
                <a:gd name="connsiteY6" fmla="*/ 0 h 3320533"/>
                <a:gd name="connsiteX7" fmla="*/ 2864673 w 8575416"/>
                <a:gd name="connsiteY7" fmla="*/ 11612 h 3320533"/>
                <a:gd name="connsiteX0" fmla="*/ 8575416 w 8575416"/>
                <a:gd name="connsiteY0" fmla="*/ 486758 h 3320533"/>
                <a:gd name="connsiteX1" fmla="*/ 8575416 w 8575416"/>
                <a:gd name="connsiteY1" fmla="*/ 2767100 h 3320533"/>
                <a:gd name="connsiteX2" fmla="*/ 8021983 w 8575416"/>
                <a:gd name="connsiteY2" fmla="*/ 3320533 h 3320533"/>
                <a:gd name="connsiteX3" fmla="*/ 553433 w 8575416"/>
                <a:gd name="connsiteY3" fmla="*/ 3320533 h 3320533"/>
                <a:gd name="connsiteX4" fmla="*/ 0 w 8575416"/>
                <a:gd name="connsiteY4" fmla="*/ 2767100 h 3320533"/>
                <a:gd name="connsiteX5" fmla="*/ 0 w 8575416"/>
                <a:gd name="connsiteY5" fmla="*/ 553433 h 3320533"/>
                <a:gd name="connsiteX6" fmla="*/ 553433 w 8575416"/>
                <a:gd name="connsiteY6" fmla="*/ 0 h 3320533"/>
                <a:gd name="connsiteX7" fmla="*/ 2864673 w 8575416"/>
                <a:gd name="connsiteY7" fmla="*/ 11612 h 3320533"/>
                <a:gd name="connsiteX0" fmla="*/ 8575416 w 8575416"/>
                <a:gd name="connsiteY0" fmla="*/ 486758 h 3320533"/>
                <a:gd name="connsiteX1" fmla="*/ 8575416 w 8575416"/>
                <a:gd name="connsiteY1" fmla="*/ 2767100 h 3320533"/>
                <a:gd name="connsiteX2" fmla="*/ 8021983 w 8575416"/>
                <a:gd name="connsiteY2" fmla="*/ 3320533 h 3320533"/>
                <a:gd name="connsiteX3" fmla="*/ 553433 w 8575416"/>
                <a:gd name="connsiteY3" fmla="*/ 3320533 h 3320533"/>
                <a:gd name="connsiteX4" fmla="*/ 0 w 8575416"/>
                <a:gd name="connsiteY4" fmla="*/ 2767100 h 3320533"/>
                <a:gd name="connsiteX5" fmla="*/ 0 w 8575416"/>
                <a:gd name="connsiteY5" fmla="*/ 553433 h 3320533"/>
                <a:gd name="connsiteX6" fmla="*/ 553433 w 8575416"/>
                <a:gd name="connsiteY6" fmla="*/ 0 h 3320533"/>
                <a:gd name="connsiteX7" fmla="*/ 2817048 w 8575416"/>
                <a:gd name="connsiteY7" fmla="*/ 11612 h 3320533"/>
                <a:gd name="connsiteX0" fmla="*/ 8575416 w 8575416"/>
                <a:gd name="connsiteY0" fmla="*/ 486758 h 3320533"/>
                <a:gd name="connsiteX1" fmla="*/ 8575416 w 8575416"/>
                <a:gd name="connsiteY1" fmla="*/ 2767100 h 3320533"/>
                <a:gd name="connsiteX2" fmla="*/ 8021983 w 8575416"/>
                <a:gd name="connsiteY2" fmla="*/ 3320533 h 3320533"/>
                <a:gd name="connsiteX3" fmla="*/ 553433 w 8575416"/>
                <a:gd name="connsiteY3" fmla="*/ 3320533 h 3320533"/>
                <a:gd name="connsiteX4" fmla="*/ 0 w 8575416"/>
                <a:gd name="connsiteY4" fmla="*/ 2767100 h 3320533"/>
                <a:gd name="connsiteX5" fmla="*/ 0 w 8575416"/>
                <a:gd name="connsiteY5" fmla="*/ 553433 h 3320533"/>
                <a:gd name="connsiteX6" fmla="*/ 553433 w 8575416"/>
                <a:gd name="connsiteY6" fmla="*/ 0 h 3320533"/>
                <a:gd name="connsiteX7" fmla="*/ 2855148 w 8575416"/>
                <a:gd name="connsiteY7" fmla="*/ 2087 h 3320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75416" h="3320533">
                  <a:moveTo>
                    <a:pt x="8575416" y="486758"/>
                  </a:moveTo>
                  <a:lnTo>
                    <a:pt x="8575416" y="2767100"/>
                  </a:lnTo>
                  <a:cubicBezTo>
                    <a:pt x="8575416" y="3072753"/>
                    <a:pt x="8327636" y="3320533"/>
                    <a:pt x="8021983" y="3320533"/>
                  </a:cubicBezTo>
                  <a:lnTo>
                    <a:pt x="553433" y="3320533"/>
                  </a:lnTo>
                  <a:cubicBezTo>
                    <a:pt x="247780" y="3320533"/>
                    <a:pt x="0" y="3072753"/>
                    <a:pt x="0" y="2767100"/>
                  </a:cubicBezTo>
                  <a:lnTo>
                    <a:pt x="0" y="553433"/>
                  </a:lnTo>
                  <a:cubicBezTo>
                    <a:pt x="0" y="247780"/>
                    <a:pt x="247780" y="0"/>
                    <a:pt x="553433" y="0"/>
                  </a:cubicBezTo>
                  <a:lnTo>
                    <a:pt x="2855148" y="2087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四角形: 角を丸くする 32">
              <a:extLst>
                <a:ext uri="{FF2B5EF4-FFF2-40B4-BE49-F238E27FC236}">
                  <a16:creationId xmlns:a16="http://schemas.microsoft.com/office/drawing/2014/main" id="{D99982E8-6E84-477D-AC06-911D8E3B2238}"/>
                </a:ext>
              </a:extLst>
            </p:cNvPr>
            <p:cNvSpPr/>
            <p:nvPr/>
          </p:nvSpPr>
          <p:spPr>
            <a:xfrm>
              <a:off x="3007232" y="677751"/>
              <a:ext cx="5741222" cy="2292627"/>
            </a:xfrm>
            <a:custGeom>
              <a:avLst/>
              <a:gdLst>
                <a:gd name="connsiteX0" fmla="*/ 0 w 5722800"/>
                <a:gd name="connsiteY0" fmla="*/ 441118 h 2646654"/>
                <a:gd name="connsiteX1" fmla="*/ 441118 w 5722800"/>
                <a:gd name="connsiteY1" fmla="*/ 0 h 2646654"/>
                <a:gd name="connsiteX2" fmla="*/ 5281682 w 5722800"/>
                <a:gd name="connsiteY2" fmla="*/ 0 h 2646654"/>
                <a:gd name="connsiteX3" fmla="*/ 5722800 w 5722800"/>
                <a:gd name="connsiteY3" fmla="*/ 441118 h 2646654"/>
                <a:gd name="connsiteX4" fmla="*/ 5722800 w 5722800"/>
                <a:gd name="connsiteY4" fmla="*/ 2205536 h 2646654"/>
                <a:gd name="connsiteX5" fmla="*/ 5281682 w 5722800"/>
                <a:gd name="connsiteY5" fmla="*/ 2646654 h 2646654"/>
                <a:gd name="connsiteX6" fmla="*/ 441118 w 5722800"/>
                <a:gd name="connsiteY6" fmla="*/ 2646654 h 2646654"/>
                <a:gd name="connsiteX7" fmla="*/ 0 w 5722800"/>
                <a:gd name="connsiteY7" fmla="*/ 2205536 h 2646654"/>
                <a:gd name="connsiteX8" fmla="*/ 0 w 5722800"/>
                <a:gd name="connsiteY8" fmla="*/ 441118 h 2646654"/>
                <a:gd name="connsiteX0" fmla="*/ 0 w 5722800"/>
                <a:gd name="connsiteY0" fmla="*/ 441118 h 2646654"/>
                <a:gd name="connsiteX1" fmla="*/ 441118 w 5722800"/>
                <a:gd name="connsiteY1" fmla="*/ 0 h 2646654"/>
                <a:gd name="connsiteX2" fmla="*/ 5281682 w 5722800"/>
                <a:gd name="connsiteY2" fmla="*/ 0 h 2646654"/>
                <a:gd name="connsiteX3" fmla="*/ 5722800 w 5722800"/>
                <a:gd name="connsiteY3" fmla="*/ 441118 h 2646654"/>
                <a:gd name="connsiteX4" fmla="*/ 5722800 w 5722800"/>
                <a:gd name="connsiteY4" fmla="*/ 2205536 h 2646654"/>
                <a:gd name="connsiteX5" fmla="*/ 5281682 w 5722800"/>
                <a:gd name="connsiteY5" fmla="*/ 2646654 h 2646654"/>
                <a:gd name="connsiteX6" fmla="*/ 441118 w 5722800"/>
                <a:gd name="connsiteY6" fmla="*/ 2646654 h 2646654"/>
                <a:gd name="connsiteX7" fmla="*/ 0 w 5722800"/>
                <a:gd name="connsiteY7" fmla="*/ 2205536 h 2646654"/>
                <a:gd name="connsiteX8" fmla="*/ 0 w 5722800"/>
                <a:gd name="connsiteY8" fmla="*/ 441118 h 2646654"/>
                <a:gd name="connsiteX0" fmla="*/ 0 w 5722800"/>
                <a:gd name="connsiteY0" fmla="*/ 441118 h 2646654"/>
                <a:gd name="connsiteX1" fmla="*/ 441118 w 5722800"/>
                <a:gd name="connsiteY1" fmla="*/ 0 h 2646654"/>
                <a:gd name="connsiteX2" fmla="*/ 5281682 w 5722800"/>
                <a:gd name="connsiteY2" fmla="*/ 0 h 2646654"/>
                <a:gd name="connsiteX3" fmla="*/ 5722800 w 5722800"/>
                <a:gd name="connsiteY3" fmla="*/ 441118 h 2646654"/>
                <a:gd name="connsiteX4" fmla="*/ 5722800 w 5722800"/>
                <a:gd name="connsiteY4" fmla="*/ 2205536 h 2646654"/>
                <a:gd name="connsiteX5" fmla="*/ 5281682 w 5722800"/>
                <a:gd name="connsiteY5" fmla="*/ 2646654 h 2646654"/>
                <a:gd name="connsiteX6" fmla="*/ 0 w 5722800"/>
                <a:gd name="connsiteY6" fmla="*/ 2205536 h 2646654"/>
                <a:gd name="connsiteX7" fmla="*/ 0 w 5722800"/>
                <a:gd name="connsiteY7" fmla="*/ 441118 h 2646654"/>
                <a:gd name="connsiteX0" fmla="*/ 0 w 5722800"/>
                <a:gd name="connsiteY0" fmla="*/ 441118 h 2426088"/>
                <a:gd name="connsiteX1" fmla="*/ 441118 w 5722800"/>
                <a:gd name="connsiteY1" fmla="*/ 0 h 2426088"/>
                <a:gd name="connsiteX2" fmla="*/ 5281682 w 5722800"/>
                <a:gd name="connsiteY2" fmla="*/ 0 h 2426088"/>
                <a:gd name="connsiteX3" fmla="*/ 5722800 w 5722800"/>
                <a:gd name="connsiteY3" fmla="*/ 441118 h 2426088"/>
                <a:gd name="connsiteX4" fmla="*/ 5722800 w 5722800"/>
                <a:gd name="connsiteY4" fmla="*/ 2205536 h 2426088"/>
                <a:gd name="connsiteX5" fmla="*/ 0 w 5722800"/>
                <a:gd name="connsiteY5" fmla="*/ 2205536 h 2426088"/>
                <a:gd name="connsiteX6" fmla="*/ 0 w 5722800"/>
                <a:gd name="connsiteY6" fmla="*/ 441118 h 2426088"/>
                <a:gd name="connsiteX0" fmla="*/ 1653 w 5724453"/>
                <a:gd name="connsiteY0" fmla="*/ 441118 h 2394090"/>
                <a:gd name="connsiteX1" fmla="*/ 442771 w 5724453"/>
                <a:gd name="connsiteY1" fmla="*/ 0 h 2394090"/>
                <a:gd name="connsiteX2" fmla="*/ 5283335 w 5724453"/>
                <a:gd name="connsiteY2" fmla="*/ 0 h 2394090"/>
                <a:gd name="connsiteX3" fmla="*/ 5724453 w 5724453"/>
                <a:gd name="connsiteY3" fmla="*/ 441118 h 2394090"/>
                <a:gd name="connsiteX4" fmla="*/ 5724453 w 5724453"/>
                <a:gd name="connsiteY4" fmla="*/ 2205536 h 2394090"/>
                <a:gd name="connsiteX5" fmla="*/ 646170 w 5724453"/>
                <a:gd name="connsiteY5" fmla="*/ 2343872 h 2394090"/>
                <a:gd name="connsiteX6" fmla="*/ 1653 w 5724453"/>
                <a:gd name="connsiteY6" fmla="*/ 2205536 h 2394090"/>
                <a:gd name="connsiteX7" fmla="*/ 1653 w 5724453"/>
                <a:gd name="connsiteY7" fmla="*/ 441118 h 2394090"/>
                <a:gd name="connsiteX0" fmla="*/ 22232 w 5745032"/>
                <a:gd name="connsiteY0" fmla="*/ 441118 h 2394090"/>
                <a:gd name="connsiteX1" fmla="*/ 463350 w 5745032"/>
                <a:gd name="connsiteY1" fmla="*/ 0 h 2394090"/>
                <a:gd name="connsiteX2" fmla="*/ 5303914 w 5745032"/>
                <a:gd name="connsiteY2" fmla="*/ 0 h 2394090"/>
                <a:gd name="connsiteX3" fmla="*/ 5745032 w 5745032"/>
                <a:gd name="connsiteY3" fmla="*/ 441118 h 2394090"/>
                <a:gd name="connsiteX4" fmla="*/ 5745032 w 5745032"/>
                <a:gd name="connsiteY4" fmla="*/ 2205536 h 2394090"/>
                <a:gd name="connsiteX5" fmla="*/ 666749 w 5745032"/>
                <a:gd name="connsiteY5" fmla="*/ 2343872 h 2394090"/>
                <a:gd name="connsiteX6" fmla="*/ 22232 w 5745032"/>
                <a:gd name="connsiteY6" fmla="*/ 2205536 h 2394090"/>
                <a:gd name="connsiteX7" fmla="*/ 0 w 5745032"/>
                <a:gd name="connsiteY7" fmla="*/ 1814005 h 2394090"/>
                <a:gd name="connsiteX8" fmla="*/ 22232 w 5745032"/>
                <a:gd name="connsiteY8" fmla="*/ 441118 h 2394090"/>
                <a:gd name="connsiteX0" fmla="*/ 666749 w 5836472"/>
                <a:gd name="connsiteY0" fmla="*/ 2343872 h 2343872"/>
                <a:gd name="connsiteX1" fmla="*/ 22232 w 5836472"/>
                <a:gd name="connsiteY1" fmla="*/ 2205536 h 2343872"/>
                <a:gd name="connsiteX2" fmla="*/ 0 w 5836472"/>
                <a:gd name="connsiteY2" fmla="*/ 1814005 h 2343872"/>
                <a:gd name="connsiteX3" fmla="*/ 22232 w 5836472"/>
                <a:gd name="connsiteY3" fmla="*/ 441118 h 2343872"/>
                <a:gd name="connsiteX4" fmla="*/ 463350 w 5836472"/>
                <a:gd name="connsiteY4" fmla="*/ 0 h 2343872"/>
                <a:gd name="connsiteX5" fmla="*/ 5303914 w 5836472"/>
                <a:gd name="connsiteY5" fmla="*/ 0 h 2343872"/>
                <a:gd name="connsiteX6" fmla="*/ 5745032 w 5836472"/>
                <a:gd name="connsiteY6" fmla="*/ 441118 h 2343872"/>
                <a:gd name="connsiteX7" fmla="*/ 5836472 w 5836472"/>
                <a:gd name="connsiteY7" fmla="*/ 2296370 h 2343872"/>
                <a:gd name="connsiteX0" fmla="*/ 666749 w 5760272"/>
                <a:gd name="connsiteY0" fmla="*/ 2343872 h 2343872"/>
                <a:gd name="connsiteX1" fmla="*/ 22232 w 5760272"/>
                <a:gd name="connsiteY1" fmla="*/ 2205536 h 2343872"/>
                <a:gd name="connsiteX2" fmla="*/ 0 w 5760272"/>
                <a:gd name="connsiteY2" fmla="*/ 1814005 h 2343872"/>
                <a:gd name="connsiteX3" fmla="*/ 22232 w 5760272"/>
                <a:gd name="connsiteY3" fmla="*/ 441118 h 2343872"/>
                <a:gd name="connsiteX4" fmla="*/ 463350 w 5760272"/>
                <a:gd name="connsiteY4" fmla="*/ 0 h 2343872"/>
                <a:gd name="connsiteX5" fmla="*/ 5303914 w 5760272"/>
                <a:gd name="connsiteY5" fmla="*/ 0 h 2343872"/>
                <a:gd name="connsiteX6" fmla="*/ 5745032 w 5760272"/>
                <a:gd name="connsiteY6" fmla="*/ 441118 h 2343872"/>
                <a:gd name="connsiteX7" fmla="*/ 5760272 w 5760272"/>
                <a:gd name="connsiteY7" fmla="*/ 2277446 h 2343872"/>
                <a:gd name="connsiteX0" fmla="*/ 666749 w 5760272"/>
                <a:gd name="connsiteY0" fmla="*/ 2343872 h 2343872"/>
                <a:gd name="connsiteX1" fmla="*/ 22232 w 5760272"/>
                <a:gd name="connsiteY1" fmla="*/ 2205536 h 2343872"/>
                <a:gd name="connsiteX2" fmla="*/ 0 w 5760272"/>
                <a:gd name="connsiteY2" fmla="*/ 1814005 h 2343872"/>
                <a:gd name="connsiteX3" fmla="*/ 22232 w 5760272"/>
                <a:gd name="connsiteY3" fmla="*/ 441118 h 2343872"/>
                <a:gd name="connsiteX4" fmla="*/ 463350 w 5760272"/>
                <a:gd name="connsiteY4" fmla="*/ 0 h 2343872"/>
                <a:gd name="connsiteX5" fmla="*/ 5303914 w 5760272"/>
                <a:gd name="connsiteY5" fmla="*/ 0 h 2343872"/>
                <a:gd name="connsiteX6" fmla="*/ 5745032 w 5760272"/>
                <a:gd name="connsiteY6" fmla="*/ 441118 h 2343872"/>
                <a:gd name="connsiteX7" fmla="*/ 5760272 w 5760272"/>
                <a:gd name="connsiteY7" fmla="*/ 2277446 h 2343872"/>
                <a:gd name="connsiteX0" fmla="*/ 666749 w 5760272"/>
                <a:gd name="connsiteY0" fmla="*/ 2343872 h 2343872"/>
                <a:gd name="connsiteX1" fmla="*/ 0 w 5760272"/>
                <a:gd name="connsiteY1" fmla="*/ 1814005 h 2343872"/>
                <a:gd name="connsiteX2" fmla="*/ 22232 w 5760272"/>
                <a:gd name="connsiteY2" fmla="*/ 441118 h 2343872"/>
                <a:gd name="connsiteX3" fmla="*/ 463350 w 5760272"/>
                <a:gd name="connsiteY3" fmla="*/ 0 h 2343872"/>
                <a:gd name="connsiteX4" fmla="*/ 5303914 w 5760272"/>
                <a:gd name="connsiteY4" fmla="*/ 0 h 2343872"/>
                <a:gd name="connsiteX5" fmla="*/ 5745032 w 5760272"/>
                <a:gd name="connsiteY5" fmla="*/ 441118 h 2343872"/>
                <a:gd name="connsiteX6" fmla="*/ 5760272 w 5760272"/>
                <a:gd name="connsiteY6" fmla="*/ 2277446 h 2343872"/>
                <a:gd name="connsiteX0" fmla="*/ 0 w 5760272"/>
                <a:gd name="connsiteY0" fmla="*/ 1814005 h 2277446"/>
                <a:gd name="connsiteX1" fmla="*/ 22232 w 5760272"/>
                <a:gd name="connsiteY1" fmla="*/ 441118 h 2277446"/>
                <a:gd name="connsiteX2" fmla="*/ 463350 w 5760272"/>
                <a:gd name="connsiteY2" fmla="*/ 0 h 2277446"/>
                <a:gd name="connsiteX3" fmla="*/ 5303914 w 5760272"/>
                <a:gd name="connsiteY3" fmla="*/ 0 h 2277446"/>
                <a:gd name="connsiteX4" fmla="*/ 5745032 w 5760272"/>
                <a:gd name="connsiteY4" fmla="*/ 441118 h 2277446"/>
                <a:gd name="connsiteX5" fmla="*/ 5760272 w 5760272"/>
                <a:gd name="connsiteY5" fmla="*/ 2277446 h 2277446"/>
                <a:gd name="connsiteX0" fmla="*/ 0 w 5760272"/>
                <a:gd name="connsiteY0" fmla="*/ 1738310 h 2277446"/>
                <a:gd name="connsiteX1" fmla="*/ 22232 w 5760272"/>
                <a:gd name="connsiteY1" fmla="*/ 441118 h 2277446"/>
                <a:gd name="connsiteX2" fmla="*/ 463350 w 5760272"/>
                <a:gd name="connsiteY2" fmla="*/ 0 h 2277446"/>
                <a:gd name="connsiteX3" fmla="*/ 5303914 w 5760272"/>
                <a:gd name="connsiteY3" fmla="*/ 0 h 2277446"/>
                <a:gd name="connsiteX4" fmla="*/ 5745032 w 5760272"/>
                <a:gd name="connsiteY4" fmla="*/ 441118 h 2277446"/>
                <a:gd name="connsiteX5" fmla="*/ 5760272 w 5760272"/>
                <a:gd name="connsiteY5" fmla="*/ 2277446 h 2277446"/>
                <a:gd name="connsiteX0" fmla="*/ 0 w 5760272"/>
                <a:gd name="connsiteY0" fmla="*/ 1766696 h 2277446"/>
                <a:gd name="connsiteX1" fmla="*/ 22232 w 5760272"/>
                <a:gd name="connsiteY1" fmla="*/ 441118 h 2277446"/>
                <a:gd name="connsiteX2" fmla="*/ 463350 w 5760272"/>
                <a:gd name="connsiteY2" fmla="*/ 0 h 2277446"/>
                <a:gd name="connsiteX3" fmla="*/ 5303914 w 5760272"/>
                <a:gd name="connsiteY3" fmla="*/ 0 h 2277446"/>
                <a:gd name="connsiteX4" fmla="*/ 5745032 w 5760272"/>
                <a:gd name="connsiteY4" fmla="*/ 441118 h 2277446"/>
                <a:gd name="connsiteX5" fmla="*/ 5760272 w 5760272"/>
                <a:gd name="connsiteY5" fmla="*/ 2277446 h 2277446"/>
                <a:gd name="connsiteX0" fmla="*/ 0 w 5741222"/>
                <a:gd name="connsiteY0" fmla="*/ 1766697 h 2277446"/>
                <a:gd name="connsiteX1" fmla="*/ 3182 w 5741222"/>
                <a:gd name="connsiteY1" fmla="*/ 441118 h 2277446"/>
                <a:gd name="connsiteX2" fmla="*/ 444300 w 5741222"/>
                <a:gd name="connsiteY2" fmla="*/ 0 h 2277446"/>
                <a:gd name="connsiteX3" fmla="*/ 5284864 w 5741222"/>
                <a:gd name="connsiteY3" fmla="*/ 0 h 2277446"/>
                <a:gd name="connsiteX4" fmla="*/ 5725982 w 5741222"/>
                <a:gd name="connsiteY4" fmla="*/ 441118 h 2277446"/>
                <a:gd name="connsiteX5" fmla="*/ 5741222 w 5741222"/>
                <a:gd name="connsiteY5" fmla="*/ 2277446 h 227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41222" h="2277446">
                  <a:moveTo>
                    <a:pt x="0" y="1766697"/>
                  </a:moveTo>
                  <a:cubicBezTo>
                    <a:pt x="1061" y="1324837"/>
                    <a:pt x="2121" y="882978"/>
                    <a:pt x="3182" y="441118"/>
                  </a:cubicBezTo>
                  <a:cubicBezTo>
                    <a:pt x="3182" y="197495"/>
                    <a:pt x="200677" y="0"/>
                    <a:pt x="444300" y="0"/>
                  </a:cubicBezTo>
                  <a:lnTo>
                    <a:pt x="5284864" y="0"/>
                  </a:lnTo>
                  <a:cubicBezTo>
                    <a:pt x="5528487" y="0"/>
                    <a:pt x="5725982" y="197495"/>
                    <a:pt x="5725982" y="441118"/>
                  </a:cubicBezTo>
                  <a:cubicBezTo>
                    <a:pt x="5725982" y="1029257"/>
                    <a:pt x="5741222" y="2277446"/>
                    <a:pt x="5741222" y="2277446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C3A5C87-F246-43B6-AAE9-1B8FE9BDA857}"/>
              </a:ext>
            </a:extLst>
          </p:cNvPr>
          <p:cNvSpPr txBox="1"/>
          <p:nvPr/>
        </p:nvSpPr>
        <p:spPr>
          <a:xfrm>
            <a:off x="3322064" y="5898308"/>
            <a:ext cx="248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補助対象範囲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F0B63ED-7DF6-4FF6-818B-9BF68C7F004A}"/>
              </a:ext>
            </a:extLst>
          </p:cNvPr>
          <p:cNvSpPr txBox="1"/>
          <p:nvPr/>
        </p:nvSpPr>
        <p:spPr>
          <a:xfrm>
            <a:off x="277098" y="87235"/>
            <a:ext cx="2880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>
                <a:solidFill>
                  <a:schemeClr val="bg1"/>
                </a:solidFill>
              </a:rPr>
              <a:t>（記載例３）連名</a:t>
            </a:r>
            <a:r>
              <a:rPr kumimoji="1" lang="ja-JP" altLang="en-US" dirty="0">
                <a:solidFill>
                  <a:schemeClr val="bg1"/>
                </a:solidFill>
              </a:rPr>
              <a:t>申請の場合</a:t>
            </a:r>
          </a:p>
        </p:txBody>
      </p:sp>
    </p:spTree>
    <p:extLst>
      <p:ext uri="{BB962C8B-B14F-4D97-AF65-F5344CB8AC3E}">
        <p14:creationId xmlns:p14="http://schemas.microsoft.com/office/powerpoint/2010/main" val="335603921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8E969926-C35E-4B9C-93F7-57A51276E4E6}" vid="{CB478695-38CA-4AB5-81A7-0DBA352C88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画面に合わせる (4:3)</PresentationFormat>
  <Paragraphs>58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Blank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2022-03-01T01:13:06Z</dcterms:modified>
</cp:coreProperties>
</file>