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560866-C99E-40A4-A7D5-01E0A5837353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0CCB8576-92E3-4EA1-8AE5-2421B7DD4E10}">
      <dgm:prSet phldrT="[テキスト]" custT="1"/>
      <dgm:spPr/>
      <dgm:t>
        <a:bodyPr tIns="216000" bIns="72000"/>
        <a:lstStyle/>
        <a:p>
          <a:r>
            <a:rPr kumimoji="1" lang="en-US" altLang="ja-JP" sz="1400" dirty="0">
              <a:solidFill>
                <a:schemeClr val="bg1"/>
              </a:solidFill>
            </a:rPr>
            <a:t>OSS</a:t>
          </a:r>
          <a:r>
            <a:rPr kumimoji="1" lang="ja-JP" altLang="en-US" sz="1400" dirty="0">
              <a:solidFill>
                <a:schemeClr val="bg1"/>
              </a:solidFill>
            </a:rPr>
            <a:t>に</a:t>
          </a:r>
          <a:endParaRPr kumimoji="1" lang="en-US" altLang="ja-JP" sz="1400" dirty="0">
            <a:solidFill>
              <a:schemeClr val="bg1"/>
            </a:solidFill>
          </a:endParaRPr>
        </a:p>
        <a:p>
          <a:r>
            <a:rPr kumimoji="1" lang="ja-JP" altLang="en-US" sz="1400" dirty="0">
              <a:solidFill>
                <a:schemeClr val="bg1"/>
              </a:solidFill>
            </a:rPr>
            <a:t>よる申請</a:t>
          </a:r>
        </a:p>
      </dgm:t>
    </dgm:pt>
    <dgm:pt modelId="{C64D35A2-1EC2-409F-97A5-AC243E36F565}" type="parTrans" cxnId="{B36782B0-2622-4BA0-B0E7-BFA520FF3869}">
      <dgm:prSet/>
      <dgm:spPr/>
      <dgm:t>
        <a:bodyPr/>
        <a:lstStyle/>
        <a:p>
          <a:endParaRPr kumimoji="1" lang="ja-JP" altLang="en-US" sz="2000"/>
        </a:p>
      </dgm:t>
    </dgm:pt>
    <dgm:pt modelId="{B49914C5-DC95-4988-B403-474DC36336CB}" type="sibTrans" cxnId="{B36782B0-2622-4BA0-B0E7-BFA520FF3869}">
      <dgm:prSet/>
      <dgm:spPr/>
      <dgm:t>
        <a:bodyPr/>
        <a:lstStyle/>
        <a:p>
          <a:endParaRPr kumimoji="1" lang="ja-JP" altLang="en-US" sz="2000"/>
        </a:p>
      </dgm:t>
    </dgm:pt>
    <dgm:pt modelId="{78078F80-83E8-44B1-BD34-994F8DE2AB8A}">
      <dgm:prSet phldrT="[テキスト]" custT="1"/>
      <dgm:spPr/>
      <dgm:t>
        <a:bodyPr/>
        <a:lstStyle/>
        <a:p>
          <a:r>
            <a:rPr kumimoji="1" lang="ja-JP" altLang="en-US" sz="1600" dirty="0"/>
            <a:t>対象は、</a:t>
          </a:r>
          <a:r>
            <a:rPr kumimoji="1" lang="en-US" altLang="ja-JP" sz="1600" dirty="0"/>
            <a:t>OSS</a:t>
          </a:r>
          <a:r>
            <a:rPr kumimoji="1" lang="ja-JP" altLang="en-US" sz="1600" dirty="0"/>
            <a:t>による申請が可能な手続</a:t>
          </a:r>
        </a:p>
      </dgm:t>
    </dgm:pt>
    <dgm:pt modelId="{044D06DF-5BD5-442F-969B-6FBABAAF9B26}" type="parTrans" cxnId="{AD05734A-B8A5-4510-A98B-60E8847D2C9A}">
      <dgm:prSet/>
      <dgm:spPr/>
      <dgm:t>
        <a:bodyPr/>
        <a:lstStyle/>
        <a:p>
          <a:endParaRPr kumimoji="1" lang="ja-JP" altLang="en-US" sz="2000"/>
        </a:p>
      </dgm:t>
    </dgm:pt>
    <dgm:pt modelId="{6C6148AD-0FAB-4B57-B394-4CA310268F32}" type="sibTrans" cxnId="{AD05734A-B8A5-4510-A98B-60E8847D2C9A}">
      <dgm:prSet/>
      <dgm:spPr/>
      <dgm:t>
        <a:bodyPr/>
        <a:lstStyle/>
        <a:p>
          <a:endParaRPr kumimoji="1" lang="ja-JP" altLang="en-US" sz="2000"/>
        </a:p>
      </dgm:t>
    </dgm:pt>
    <dgm:pt modelId="{3AC4E481-BA30-479C-9738-8D83829E15D6}">
      <dgm:prSet phldrT="[テキスト]" custT="1"/>
      <dgm:spPr/>
      <dgm:t>
        <a:bodyPr tIns="180000"/>
        <a:lstStyle/>
        <a:p>
          <a:r>
            <a:rPr kumimoji="1" lang="ja-JP" altLang="en-US" sz="1600" dirty="0">
              <a:solidFill>
                <a:schemeClr val="bg1"/>
              </a:solidFill>
            </a:rPr>
            <a:t>警察署</a:t>
          </a:r>
          <a:endParaRPr kumimoji="1" lang="en-US" altLang="ja-JP" sz="1600" dirty="0">
            <a:solidFill>
              <a:schemeClr val="bg1"/>
            </a:solidFill>
          </a:endParaRPr>
        </a:p>
        <a:p>
          <a:r>
            <a:rPr kumimoji="1" lang="ja-JP" altLang="en-US" sz="1600" dirty="0" err="1">
              <a:solidFill>
                <a:schemeClr val="bg1"/>
              </a:solidFill>
            </a:rPr>
            <a:t>への</a:t>
          </a:r>
          <a:r>
            <a:rPr kumimoji="1" lang="ja-JP" altLang="en-US" sz="1400" dirty="0">
              <a:solidFill>
                <a:schemeClr val="bg1"/>
              </a:solidFill>
            </a:rPr>
            <a:t>連絡</a:t>
          </a:r>
          <a:endParaRPr kumimoji="1" lang="ja-JP" altLang="en-US" sz="1600" dirty="0">
            <a:solidFill>
              <a:schemeClr val="bg1"/>
            </a:solidFill>
          </a:endParaRPr>
        </a:p>
      </dgm:t>
    </dgm:pt>
    <dgm:pt modelId="{8044D9D9-3576-4971-B913-273C8EA2FF3B}" type="parTrans" cxnId="{0E8866DB-BE57-42EE-9D68-B249B7B94C5A}">
      <dgm:prSet/>
      <dgm:spPr/>
      <dgm:t>
        <a:bodyPr/>
        <a:lstStyle/>
        <a:p>
          <a:endParaRPr kumimoji="1" lang="ja-JP" altLang="en-US" sz="2000"/>
        </a:p>
      </dgm:t>
    </dgm:pt>
    <dgm:pt modelId="{8D8B7FBA-0054-4BB9-8356-1A91D56E8938}" type="sibTrans" cxnId="{0E8866DB-BE57-42EE-9D68-B249B7B94C5A}">
      <dgm:prSet/>
      <dgm:spPr/>
      <dgm:t>
        <a:bodyPr/>
        <a:lstStyle/>
        <a:p>
          <a:endParaRPr kumimoji="1" lang="ja-JP" altLang="en-US" sz="2000"/>
        </a:p>
      </dgm:t>
    </dgm:pt>
    <dgm:pt modelId="{F02609E4-3B48-4CCF-986C-CE24F9226192}">
      <dgm:prSet phldrT="[テキスト]" custT="1"/>
      <dgm:spPr/>
      <dgm:t>
        <a:bodyPr/>
        <a:lstStyle/>
        <a:p>
          <a:r>
            <a:rPr kumimoji="1" lang="ja-JP" altLang="en-US" sz="1400" dirty="0"/>
            <a:t>郵送交付を希望する場合は保管場所を管轄する警察署へ電話</a:t>
          </a:r>
        </a:p>
      </dgm:t>
    </dgm:pt>
    <dgm:pt modelId="{25DFED6D-DAAE-45F2-BDB8-7AEF3A4FEA8F}" type="parTrans" cxnId="{33636CB9-1BEC-41D7-A2A0-B1C551647666}">
      <dgm:prSet/>
      <dgm:spPr/>
      <dgm:t>
        <a:bodyPr/>
        <a:lstStyle/>
        <a:p>
          <a:endParaRPr kumimoji="1" lang="ja-JP" altLang="en-US" sz="2000"/>
        </a:p>
      </dgm:t>
    </dgm:pt>
    <dgm:pt modelId="{DA06FA88-4973-4CF9-8CDD-E91736F3CC2D}" type="sibTrans" cxnId="{33636CB9-1BEC-41D7-A2A0-B1C551647666}">
      <dgm:prSet/>
      <dgm:spPr/>
      <dgm:t>
        <a:bodyPr/>
        <a:lstStyle/>
        <a:p>
          <a:endParaRPr kumimoji="1" lang="ja-JP" altLang="en-US" sz="2000"/>
        </a:p>
      </dgm:t>
    </dgm:pt>
    <dgm:pt modelId="{3163C61E-AAB9-4628-B37D-F5C839C08A7F}">
      <dgm:prSet phldrT="[テキスト]" custT="1"/>
      <dgm:spPr/>
      <dgm:t>
        <a:bodyPr/>
        <a:lstStyle/>
        <a:p>
          <a:r>
            <a:rPr kumimoji="1" lang="ja-JP" altLang="en-US" sz="2000" dirty="0">
              <a:solidFill>
                <a:schemeClr val="bg1"/>
              </a:solidFill>
            </a:rPr>
            <a:t>受領</a:t>
          </a:r>
        </a:p>
      </dgm:t>
    </dgm:pt>
    <dgm:pt modelId="{FEA1B6CA-93C6-4CBD-83A7-87B59B151EAD}" type="parTrans" cxnId="{45BBE911-9D39-43B5-BA80-896380F925D2}">
      <dgm:prSet/>
      <dgm:spPr/>
      <dgm:t>
        <a:bodyPr/>
        <a:lstStyle/>
        <a:p>
          <a:endParaRPr kumimoji="1" lang="ja-JP" altLang="en-US" sz="2000"/>
        </a:p>
      </dgm:t>
    </dgm:pt>
    <dgm:pt modelId="{39359DDB-7DF1-4FC2-8CA5-2B739A2C4E24}" type="sibTrans" cxnId="{45BBE911-9D39-43B5-BA80-896380F925D2}">
      <dgm:prSet/>
      <dgm:spPr/>
      <dgm:t>
        <a:bodyPr/>
        <a:lstStyle/>
        <a:p>
          <a:endParaRPr kumimoji="1" lang="ja-JP" altLang="en-US" sz="2000"/>
        </a:p>
      </dgm:t>
    </dgm:pt>
    <dgm:pt modelId="{38785BB3-D9DD-4C6C-B337-5C640CF91AA1}">
      <dgm:prSet custT="1"/>
      <dgm:spPr/>
      <dgm:t>
        <a:bodyPr anchor="t" anchorCtr="0"/>
        <a:lstStyle/>
        <a:p>
          <a:r>
            <a:rPr kumimoji="1" lang="ja-JP" altLang="en-US" sz="1200" dirty="0"/>
            <a:t>郵送先の住所、氏名、電話番号等の記載</a:t>
          </a:r>
        </a:p>
      </dgm:t>
    </dgm:pt>
    <dgm:pt modelId="{652E2876-577B-426C-9D94-BB06C06FBEDA}" type="parTrans" cxnId="{5E894FEA-4B06-46D9-9D23-EAF3880EC057}">
      <dgm:prSet/>
      <dgm:spPr/>
      <dgm:t>
        <a:bodyPr/>
        <a:lstStyle/>
        <a:p>
          <a:endParaRPr kumimoji="1" lang="ja-JP" altLang="en-US" sz="2000"/>
        </a:p>
      </dgm:t>
    </dgm:pt>
    <dgm:pt modelId="{D7E8E8C1-5BAC-404F-8EBF-6DF94EB665BE}" type="sibTrans" cxnId="{5E894FEA-4B06-46D9-9D23-EAF3880EC057}">
      <dgm:prSet/>
      <dgm:spPr/>
      <dgm:t>
        <a:bodyPr/>
        <a:lstStyle/>
        <a:p>
          <a:endParaRPr kumimoji="1" lang="ja-JP" altLang="en-US" sz="2000"/>
        </a:p>
      </dgm:t>
    </dgm:pt>
    <dgm:pt modelId="{363EC681-A095-4910-A4B3-6F72A069A285}">
      <dgm:prSet custT="1"/>
      <dgm:spPr/>
      <dgm:t>
        <a:bodyPr anchor="t" anchorCtr="0"/>
        <a:lstStyle/>
        <a:p>
          <a:r>
            <a:rPr kumimoji="1" lang="ja-JP" altLang="en-US" sz="1200" dirty="0"/>
            <a:t>保管場所標章郵送希望申請一覧の作成</a:t>
          </a:r>
        </a:p>
      </dgm:t>
    </dgm:pt>
    <dgm:pt modelId="{E2F781AE-6EF1-41D8-AA12-4513E6547B80}" type="parTrans" cxnId="{71416821-EAE1-4793-8DED-F5A11BB6C67A}">
      <dgm:prSet/>
      <dgm:spPr/>
      <dgm:t>
        <a:bodyPr/>
        <a:lstStyle/>
        <a:p>
          <a:endParaRPr kumimoji="1" lang="ja-JP" altLang="en-US" sz="2000"/>
        </a:p>
      </dgm:t>
    </dgm:pt>
    <dgm:pt modelId="{A2F23E3D-11D8-438B-AAF6-4A5FA15F74A5}" type="sibTrans" cxnId="{71416821-EAE1-4793-8DED-F5A11BB6C67A}">
      <dgm:prSet/>
      <dgm:spPr/>
      <dgm:t>
        <a:bodyPr/>
        <a:lstStyle/>
        <a:p>
          <a:endParaRPr kumimoji="1" lang="ja-JP" altLang="en-US" sz="2000"/>
        </a:p>
      </dgm:t>
    </dgm:pt>
    <dgm:pt modelId="{5F293B84-EE6C-47F7-AD2A-441D06EA1C48}">
      <dgm:prSet custT="1"/>
      <dgm:spPr/>
      <dgm:t>
        <a:bodyPr/>
        <a:lstStyle/>
        <a:p>
          <a:r>
            <a:rPr kumimoji="1" lang="ja-JP" altLang="en-US" sz="1400" dirty="0"/>
            <a:t>保管場所標章の受領</a:t>
          </a:r>
        </a:p>
      </dgm:t>
    </dgm:pt>
    <dgm:pt modelId="{041B2EEA-8A01-4474-834A-5EF6B78CEB54}" type="parTrans" cxnId="{B5F218B4-E8D6-48E4-82A9-71289D196FDA}">
      <dgm:prSet/>
      <dgm:spPr/>
      <dgm:t>
        <a:bodyPr/>
        <a:lstStyle/>
        <a:p>
          <a:endParaRPr kumimoji="1" lang="ja-JP" altLang="en-US" sz="2000"/>
        </a:p>
      </dgm:t>
    </dgm:pt>
    <dgm:pt modelId="{59853FF6-48E3-42EC-A84D-385FB963342E}" type="sibTrans" cxnId="{B5F218B4-E8D6-48E4-82A9-71289D196FDA}">
      <dgm:prSet/>
      <dgm:spPr/>
      <dgm:t>
        <a:bodyPr/>
        <a:lstStyle/>
        <a:p>
          <a:endParaRPr kumimoji="1" lang="ja-JP" altLang="en-US" sz="2000"/>
        </a:p>
      </dgm:t>
    </dgm:pt>
    <dgm:pt modelId="{6B5F26B9-5B18-42BD-B84A-154CCEB36EA6}">
      <dgm:prSet phldrT="[テキスト]" custT="1"/>
      <dgm:spPr/>
      <dgm:t>
        <a:bodyPr/>
        <a:lstStyle/>
        <a:p>
          <a:r>
            <a:rPr kumimoji="1" lang="ja-JP" altLang="en-US" sz="2000" dirty="0">
              <a:solidFill>
                <a:schemeClr val="bg1"/>
              </a:solidFill>
            </a:rPr>
            <a:t>審査</a:t>
          </a:r>
        </a:p>
      </dgm:t>
    </dgm:pt>
    <dgm:pt modelId="{BCF90231-4015-4B90-AF23-ADDA6B597274}" type="parTrans" cxnId="{249AC53F-DAF4-4A36-A631-94607A71DF4F}">
      <dgm:prSet/>
      <dgm:spPr/>
      <dgm:t>
        <a:bodyPr/>
        <a:lstStyle/>
        <a:p>
          <a:endParaRPr kumimoji="1" lang="ja-JP" altLang="en-US" sz="2000"/>
        </a:p>
      </dgm:t>
    </dgm:pt>
    <dgm:pt modelId="{61B61CBA-11D9-4A37-A724-B2A56EC29E83}" type="sibTrans" cxnId="{249AC53F-DAF4-4A36-A631-94607A71DF4F}">
      <dgm:prSet/>
      <dgm:spPr/>
      <dgm:t>
        <a:bodyPr/>
        <a:lstStyle/>
        <a:p>
          <a:endParaRPr kumimoji="1" lang="ja-JP" altLang="en-US" sz="2000"/>
        </a:p>
      </dgm:t>
    </dgm:pt>
    <dgm:pt modelId="{132B2244-C6BB-4E8E-9D67-EBB74C54A510}">
      <dgm:prSet phldrT="[テキスト]" custT="1"/>
      <dgm:spPr/>
      <dgm:t>
        <a:bodyPr tIns="144000" bIns="36000"/>
        <a:lstStyle/>
        <a:p>
          <a:r>
            <a:rPr kumimoji="1" lang="ja-JP" altLang="en-US" sz="1400" dirty="0">
              <a:solidFill>
                <a:schemeClr val="bg1"/>
              </a:solidFill>
            </a:rPr>
            <a:t>返信用封筒</a:t>
          </a:r>
          <a:endParaRPr kumimoji="1" lang="en-US" altLang="ja-JP" sz="1400" dirty="0">
            <a:solidFill>
              <a:schemeClr val="bg1"/>
            </a:solidFill>
          </a:endParaRPr>
        </a:p>
        <a:p>
          <a:r>
            <a:rPr kumimoji="1" lang="ja-JP" altLang="en-US" sz="1400" dirty="0">
              <a:solidFill>
                <a:schemeClr val="bg1"/>
              </a:solidFill>
            </a:rPr>
            <a:t>の郵送</a:t>
          </a:r>
          <a:endParaRPr kumimoji="1" lang="ja-JP" altLang="en-US" sz="1800" dirty="0">
            <a:solidFill>
              <a:schemeClr val="bg1"/>
            </a:solidFill>
          </a:endParaRPr>
        </a:p>
      </dgm:t>
    </dgm:pt>
    <dgm:pt modelId="{2FD57371-DC3F-41CB-9563-F4F732D0C15F}" type="parTrans" cxnId="{13749E3B-CC24-4E3A-89D3-D9ABA0949607}">
      <dgm:prSet/>
      <dgm:spPr/>
      <dgm:t>
        <a:bodyPr/>
        <a:lstStyle/>
        <a:p>
          <a:endParaRPr kumimoji="1" lang="ja-JP" altLang="en-US" sz="2000"/>
        </a:p>
      </dgm:t>
    </dgm:pt>
    <dgm:pt modelId="{C0D7E28F-1222-451E-8E0D-27D9D5230E45}" type="sibTrans" cxnId="{13749E3B-CC24-4E3A-89D3-D9ABA0949607}">
      <dgm:prSet/>
      <dgm:spPr/>
      <dgm:t>
        <a:bodyPr/>
        <a:lstStyle/>
        <a:p>
          <a:endParaRPr kumimoji="1" lang="ja-JP" altLang="en-US" sz="2000"/>
        </a:p>
      </dgm:t>
    </dgm:pt>
    <dgm:pt modelId="{0E648897-D048-46B3-8E1C-78396280B4AA}">
      <dgm:prSet custT="1"/>
      <dgm:spPr/>
      <dgm:t>
        <a:bodyPr/>
        <a:lstStyle/>
        <a:p>
          <a:r>
            <a:rPr kumimoji="1" lang="ja-JP" altLang="en-US" sz="1600" dirty="0"/>
            <a:t>現地調査等による審査</a:t>
          </a:r>
        </a:p>
      </dgm:t>
    </dgm:pt>
    <dgm:pt modelId="{2434B146-269A-4748-826C-C4A9EBD103E3}" type="parTrans" cxnId="{5F916DFD-1627-4B38-86DC-85EDF669D244}">
      <dgm:prSet/>
      <dgm:spPr/>
      <dgm:t>
        <a:bodyPr/>
        <a:lstStyle/>
        <a:p>
          <a:endParaRPr kumimoji="1" lang="ja-JP" altLang="en-US" sz="2000"/>
        </a:p>
      </dgm:t>
    </dgm:pt>
    <dgm:pt modelId="{F9129DA3-B427-4EB2-A7B4-355872953B70}" type="sibTrans" cxnId="{5F916DFD-1627-4B38-86DC-85EDF669D244}">
      <dgm:prSet/>
      <dgm:spPr/>
      <dgm:t>
        <a:bodyPr/>
        <a:lstStyle/>
        <a:p>
          <a:endParaRPr kumimoji="1" lang="ja-JP" altLang="en-US" sz="2000"/>
        </a:p>
      </dgm:t>
    </dgm:pt>
    <dgm:pt modelId="{29EEAD72-9947-4644-91AB-A171800448E3}">
      <dgm:prSet phldrT="[テキスト]" custT="1"/>
      <dgm:spPr/>
      <dgm:t>
        <a:bodyPr/>
        <a:lstStyle/>
        <a:p>
          <a:r>
            <a:rPr kumimoji="1" lang="ja-JP" altLang="en-US" sz="1400" dirty="0"/>
            <a:t>警察内管理番号、申請者氏名等を伝える</a:t>
          </a:r>
        </a:p>
      </dgm:t>
    </dgm:pt>
    <dgm:pt modelId="{683C9E71-ECCC-4600-B6B1-F32188DA914F}" type="sibTrans" cxnId="{6C7DD1B8-1355-478C-B44B-CD31BED2187A}">
      <dgm:prSet/>
      <dgm:spPr/>
      <dgm:t>
        <a:bodyPr/>
        <a:lstStyle/>
        <a:p>
          <a:endParaRPr kumimoji="1" lang="ja-JP" altLang="en-US" sz="2000"/>
        </a:p>
      </dgm:t>
    </dgm:pt>
    <dgm:pt modelId="{68B89583-9D92-4439-A0E0-F46630A8999E}" type="parTrans" cxnId="{6C7DD1B8-1355-478C-B44B-CD31BED2187A}">
      <dgm:prSet/>
      <dgm:spPr/>
      <dgm:t>
        <a:bodyPr/>
        <a:lstStyle/>
        <a:p>
          <a:endParaRPr kumimoji="1" lang="ja-JP" altLang="en-US" sz="2000"/>
        </a:p>
      </dgm:t>
    </dgm:pt>
    <dgm:pt modelId="{C13EB3C4-D4D3-420A-B82F-56FFE4666755}">
      <dgm:prSet custT="1"/>
      <dgm:spPr/>
      <dgm:t>
        <a:bodyPr anchor="t" anchorCtr="0"/>
        <a:lstStyle/>
        <a:p>
          <a:r>
            <a:rPr kumimoji="1" lang="ja-JP" altLang="en-US" sz="1200" dirty="0"/>
            <a:t>返信用封筒はレターパックプラスを使用</a:t>
          </a:r>
        </a:p>
      </dgm:t>
    </dgm:pt>
    <dgm:pt modelId="{5AF38D1A-28C0-40CF-AE68-FC65DEFCB698}" type="parTrans" cxnId="{1309FA9F-2827-44EE-B1DE-72334B6C01D4}">
      <dgm:prSet/>
      <dgm:spPr/>
      <dgm:t>
        <a:bodyPr/>
        <a:lstStyle/>
        <a:p>
          <a:endParaRPr kumimoji="1" lang="ja-JP" altLang="en-US" sz="2000"/>
        </a:p>
      </dgm:t>
    </dgm:pt>
    <dgm:pt modelId="{C411678F-A6F9-42BA-B7AC-F3551C7AD9E4}" type="sibTrans" cxnId="{1309FA9F-2827-44EE-B1DE-72334B6C01D4}">
      <dgm:prSet/>
      <dgm:spPr/>
      <dgm:t>
        <a:bodyPr/>
        <a:lstStyle/>
        <a:p>
          <a:endParaRPr kumimoji="1" lang="ja-JP" altLang="en-US" sz="2000"/>
        </a:p>
      </dgm:t>
    </dgm:pt>
    <dgm:pt modelId="{7B8FFDDB-9C39-40CA-B557-D855FF3CBFEA}">
      <dgm:prSet custT="1"/>
      <dgm:spPr/>
      <dgm:t>
        <a:bodyPr/>
        <a:lstStyle/>
        <a:p>
          <a:r>
            <a:rPr kumimoji="1" lang="ja-JP" altLang="en-US" sz="1400" dirty="0"/>
            <a:t>保管場所標章を車両に貼付</a:t>
          </a:r>
        </a:p>
      </dgm:t>
    </dgm:pt>
    <dgm:pt modelId="{2F95F16E-201B-4596-986F-F46FC2DCFBBA}" type="parTrans" cxnId="{74604391-8F71-4B65-B8A5-181C625EFACD}">
      <dgm:prSet/>
      <dgm:spPr/>
      <dgm:t>
        <a:bodyPr/>
        <a:lstStyle/>
        <a:p>
          <a:endParaRPr kumimoji="1" lang="ja-JP" altLang="en-US"/>
        </a:p>
      </dgm:t>
    </dgm:pt>
    <dgm:pt modelId="{B8CC17EE-BCF4-47E5-B918-DA53793CFFE7}" type="sibTrans" cxnId="{74604391-8F71-4B65-B8A5-181C625EFACD}">
      <dgm:prSet/>
      <dgm:spPr/>
      <dgm:t>
        <a:bodyPr/>
        <a:lstStyle/>
        <a:p>
          <a:endParaRPr kumimoji="1" lang="ja-JP" altLang="en-US"/>
        </a:p>
      </dgm:t>
    </dgm:pt>
    <dgm:pt modelId="{8AEAFE9A-0A59-4A64-96DE-79942A240E03}" type="pres">
      <dgm:prSet presAssocID="{AC560866-C99E-40A4-A7D5-01E0A583735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40B313F-14D4-4AAD-AB88-09220F7C7E4C}" type="pres">
      <dgm:prSet presAssocID="{0CCB8576-92E3-4EA1-8AE5-2421B7DD4E10}" presName="composite" presStyleCnt="0"/>
      <dgm:spPr/>
    </dgm:pt>
    <dgm:pt modelId="{46D6C706-B56B-4727-A6BC-6E9DAFCE64FD}" type="pres">
      <dgm:prSet presAssocID="{0CCB8576-92E3-4EA1-8AE5-2421B7DD4E10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83CC03E-C541-4C86-B304-3997BB0FC3E5}" type="pres">
      <dgm:prSet presAssocID="{0CCB8576-92E3-4EA1-8AE5-2421B7DD4E10}" presName="descendantText" presStyleLbl="alignAcc1" presStyleIdx="0" presStyleCnt="5" custLinFactNeighborX="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B81F927-1638-4A48-A330-F6414D76B67A}" type="pres">
      <dgm:prSet presAssocID="{B49914C5-DC95-4988-B403-474DC36336CB}" presName="sp" presStyleCnt="0"/>
      <dgm:spPr/>
    </dgm:pt>
    <dgm:pt modelId="{9886F0FC-CF3C-428E-A1E7-DFBBDDCFCDA7}" type="pres">
      <dgm:prSet presAssocID="{3AC4E481-BA30-479C-9738-8D83829E15D6}" presName="composite" presStyleCnt="0"/>
      <dgm:spPr/>
    </dgm:pt>
    <dgm:pt modelId="{6CEF4492-6F84-41AF-935E-F0B50841B182}" type="pres">
      <dgm:prSet presAssocID="{3AC4E481-BA30-479C-9738-8D83829E15D6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E1B276B-F2EB-4286-BE05-3042F7D574F0}" type="pres">
      <dgm:prSet presAssocID="{3AC4E481-BA30-479C-9738-8D83829E15D6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0815F30-0DCF-48C4-A7DE-B348A83F7CDF}" type="pres">
      <dgm:prSet presAssocID="{8D8B7FBA-0054-4BB9-8356-1A91D56E8938}" presName="sp" presStyleCnt="0"/>
      <dgm:spPr/>
    </dgm:pt>
    <dgm:pt modelId="{2882F976-324A-4DA8-B517-A66C30D4E401}" type="pres">
      <dgm:prSet presAssocID="{6B5F26B9-5B18-42BD-B84A-154CCEB36EA6}" presName="composite" presStyleCnt="0"/>
      <dgm:spPr/>
    </dgm:pt>
    <dgm:pt modelId="{478D30E5-3F53-4B52-9829-D1AFFD2294CB}" type="pres">
      <dgm:prSet presAssocID="{6B5F26B9-5B18-42BD-B84A-154CCEB36EA6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F080C1B-6B3E-4CD2-AF43-C9569D8CBA8D}" type="pres">
      <dgm:prSet presAssocID="{6B5F26B9-5B18-42BD-B84A-154CCEB36EA6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A1B4C89-5204-41D1-B38A-5C3F9F56FD80}" type="pres">
      <dgm:prSet presAssocID="{61B61CBA-11D9-4A37-A724-B2A56EC29E83}" presName="sp" presStyleCnt="0"/>
      <dgm:spPr/>
    </dgm:pt>
    <dgm:pt modelId="{3BFD376D-8882-4513-BA55-EA7C12054901}" type="pres">
      <dgm:prSet presAssocID="{132B2244-C6BB-4E8E-9D67-EBB74C54A510}" presName="composite" presStyleCnt="0"/>
      <dgm:spPr/>
    </dgm:pt>
    <dgm:pt modelId="{E6FC7E9F-3C13-44F4-9DAB-F70F7278BDF9}" type="pres">
      <dgm:prSet presAssocID="{132B2244-C6BB-4E8E-9D67-EBB74C54A510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F7F2F38-F441-4322-B303-1D3F4D5781F7}" type="pres">
      <dgm:prSet presAssocID="{132B2244-C6BB-4E8E-9D67-EBB74C54A510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973E640-E0CD-439A-ABE0-CAAD378163B5}" type="pres">
      <dgm:prSet presAssocID="{C0D7E28F-1222-451E-8E0D-27D9D5230E45}" presName="sp" presStyleCnt="0"/>
      <dgm:spPr/>
    </dgm:pt>
    <dgm:pt modelId="{31C9D162-1839-4B13-A6F2-2D0957CDDC2C}" type="pres">
      <dgm:prSet presAssocID="{3163C61E-AAB9-4628-B37D-F5C839C08A7F}" presName="composite" presStyleCnt="0"/>
      <dgm:spPr/>
    </dgm:pt>
    <dgm:pt modelId="{EE591E94-08C6-4512-A29E-D98AE031959B}" type="pres">
      <dgm:prSet presAssocID="{3163C61E-AAB9-4628-B37D-F5C839C08A7F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0542518-E144-4172-95CF-35D03EC97E35}" type="pres">
      <dgm:prSet presAssocID="{3163C61E-AAB9-4628-B37D-F5C839C08A7F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59E2BDEC-2240-4E60-B59B-AFD83EB9D474}" type="presOf" srcId="{F02609E4-3B48-4CCF-986C-CE24F9226192}" destId="{BE1B276B-F2EB-4286-BE05-3042F7D574F0}" srcOrd="0" destOrd="0" presId="urn:microsoft.com/office/officeart/2005/8/layout/chevron2"/>
    <dgm:cxn modelId="{0E8866DB-BE57-42EE-9D68-B249B7B94C5A}" srcId="{AC560866-C99E-40A4-A7D5-01E0A5837353}" destId="{3AC4E481-BA30-479C-9738-8D83829E15D6}" srcOrd="1" destOrd="0" parTransId="{8044D9D9-3576-4971-B913-273C8EA2FF3B}" sibTransId="{8D8B7FBA-0054-4BB9-8356-1A91D56E8938}"/>
    <dgm:cxn modelId="{02E118AD-4FC5-4013-BB80-81E2460B4BDA}" type="presOf" srcId="{3AC4E481-BA30-479C-9738-8D83829E15D6}" destId="{6CEF4492-6F84-41AF-935E-F0B50841B182}" srcOrd="0" destOrd="0" presId="urn:microsoft.com/office/officeart/2005/8/layout/chevron2"/>
    <dgm:cxn modelId="{249AC53F-DAF4-4A36-A631-94607A71DF4F}" srcId="{AC560866-C99E-40A4-A7D5-01E0A5837353}" destId="{6B5F26B9-5B18-42BD-B84A-154CCEB36EA6}" srcOrd="2" destOrd="0" parTransId="{BCF90231-4015-4B90-AF23-ADDA6B597274}" sibTransId="{61B61CBA-11D9-4A37-A724-B2A56EC29E83}"/>
    <dgm:cxn modelId="{41526B7D-0336-4245-9003-7A54A35AC4D7}" type="presOf" srcId="{5F293B84-EE6C-47F7-AD2A-441D06EA1C48}" destId="{10542518-E144-4172-95CF-35D03EC97E35}" srcOrd="0" destOrd="0" presId="urn:microsoft.com/office/officeart/2005/8/layout/chevron2"/>
    <dgm:cxn modelId="{B5F218B4-E8D6-48E4-82A9-71289D196FDA}" srcId="{3163C61E-AAB9-4628-B37D-F5C839C08A7F}" destId="{5F293B84-EE6C-47F7-AD2A-441D06EA1C48}" srcOrd="0" destOrd="0" parTransId="{041B2EEA-8A01-4474-834A-5EF6B78CEB54}" sibTransId="{59853FF6-48E3-42EC-A84D-385FB963342E}"/>
    <dgm:cxn modelId="{80B91007-DB2F-4294-85CC-A6A9CA65B0C3}" type="presOf" srcId="{132B2244-C6BB-4E8E-9D67-EBB74C54A510}" destId="{E6FC7E9F-3C13-44F4-9DAB-F70F7278BDF9}" srcOrd="0" destOrd="0" presId="urn:microsoft.com/office/officeart/2005/8/layout/chevron2"/>
    <dgm:cxn modelId="{46AC161F-27C0-45D6-AA03-B5DD95E6A5ED}" type="presOf" srcId="{C13EB3C4-D4D3-420A-B82F-56FFE4666755}" destId="{7F7F2F38-F441-4322-B303-1D3F4D5781F7}" srcOrd="0" destOrd="0" presId="urn:microsoft.com/office/officeart/2005/8/layout/chevron2"/>
    <dgm:cxn modelId="{AD05734A-B8A5-4510-A98B-60E8847D2C9A}" srcId="{0CCB8576-92E3-4EA1-8AE5-2421B7DD4E10}" destId="{78078F80-83E8-44B1-BD34-994F8DE2AB8A}" srcOrd="0" destOrd="0" parTransId="{044D06DF-5BD5-442F-969B-6FBABAAF9B26}" sibTransId="{6C6148AD-0FAB-4B57-B394-4CA310268F32}"/>
    <dgm:cxn modelId="{5F916DFD-1627-4B38-86DC-85EDF669D244}" srcId="{6B5F26B9-5B18-42BD-B84A-154CCEB36EA6}" destId="{0E648897-D048-46B3-8E1C-78396280B4AA}" srcOrd="0" destOrd="0" parTransId="{2434B146-269A-4748-826C-C4A9EBD103E3}" sibTransId="{F9129DA3-B427-4EB2-A7B4-355872953B70}"/>
    <dgm:cxn modelId="{7AAE5CBB-F0DC-45BF-824E-B202342D7069}" type="presOf" srcId="{AC560866-C99E-40A4-A7D5-01E0A5837353}" destId="{8AEAFE9A-0A59-4A64-96DE-79942A240E03}" srcOrd="0" destOrd="0" presId="urn:microsoft.com/office/officeart/2005/8/layout/chevron2"/>
    <dgm:cxn modelId="{AA9C9C67-EE72-4358-A0AF-E84DD0E968F6}" type="presOf" srcId="{0E648897-D048-46B3-8E1C-78396280B4AA}" destId="{CF080C1B-6B3E-4CD2-AF43-C9569D8CBA8D}" srcOrd="0" destOrd="0" presId="urn:microsoft.com/office/officeart/2005/8/layout/chevron2"/>
    <dgm:cxn modelId="{74604391-8F71-4B65-B8A5-181C625EFACD}" srcId="{3163C61E-AAB9-4628-B37D-F5C839C08A7F}" destId="{7B8FFDDB-9C39-40CA-B557-D855FF3CBFEA}" srcOrd="1" destOrd="0" parTransId="{2F95F16E-201B-4596-986F-F46FC2DCFBBA}" sibTransId="{B8CC17EE-BCF4-47E5-B918-DA53793CFFE7}"/>
    <dgm:cxn modelId="{71416821-EAE1-4793-8DED-F5A11BB6C67A}" srcId="{132B2244-C6BB-4E8E-9D67-EBB74C54A510}" destId="{363EC681-A095-4910-A4B3-6F72A069A285}" srcOrd="2" destOrd="0" parTransId="{E2F781AE-6EF1-41D8-AA12-4513E6547B80}" sibTransId="{A2F23E3D-11D8-438B-AAF6-4A5FA15F74A5}"/>
    <dgm:cxn modelId="{1309FA9F-2827-44EE-B1DE-72334B6C01D4}" srcId="{132B2244-C6BB-4E8E-9D67-EBB74C54A510}" destId="{C13EB3C4-D4D3-420A-B82F-56FFE4666755}" srcOrd="0" destOrd="0" parTransId="{5AF38D1A-28C0-40CF-AE68-FC65DEFCB698}" sibTransId="{C411678F-A6F9-42BA-B7AC-F3551C7AD9E4}"/>
    <dgm:cxn modelId="{45BBE911-9D39-43B5-BA80-896380F925D2}" srcId="{AC560866-C99E-40A4-A7D5-01E0A5837353}" destId="{3163C61E-AAB9-4628-B37D-F5C839C08A7F}" srcOrd="4" destOrd="0" parTransId="{FEA1B6CA-93C6-4CBD-83A7-87B59B151EAD}" sibTransId="{39359DDB-7DF1-4FC2-8CA5-2B739A2C4E24}"/>
    <dgm:cxn modelId="{A734E2DE-A930-4132-9FCC-BEDB43051AC9}" type="presOf" srcId="{6B5F26B9-5B18-42BD-B84A-154CCEB36EA6}" destId="{478D30E5-3F53-4B52-9829-D1AFFD2294CB}" srcOrd="0" destOrd="0" presId="urn:microsoft.com/office/officeart/2005/8/layout/chevron2"/>
    <dgm:cxn modelId="{4C68996A-ADD8-4B9B-ADC1-FF392A6667BA}" type="presOf" srcId="{363EC681-A095-4910-A4B3-6F72A069A285}" destId="{7F7F2F38-F441-4322-B303-1D3F4D5781F7}" srcOrd="0" destOrd="2" presId="urn:microsoft.com/office/officeart/2005/8/layout/chevron2"/>
    <dgm:cxn modelId="{6C7DD1B8-1355-478C-B44B-CD31BED2187A}" srcId="{3AC4E481-BA30-479C-9738-8D83829E15D6}" destId="{29EEAD72-9947-4644-91AB-A171800448E3}" srcOrd="1" destOrd="0" parTransId="{68B89583-9D92-4439-A0E0-F46630A8999E}" sibTransId="{683C9E71-ECCC-4600-B6B1-F32188DA914F}"/>
    <dgm:cxn modelId="{5E894FEA-4B06-46D9-9D23-EAF3880EC057}" srcId="{132B2244-C6BB-4E8E-9D67-EBB74C54A510}" destId="{38785BB3-D9DD-4C6C-B337-5C640CF91AA1}" srcOrd="1" destOrd="0" parTransId="{652E2876-577B-426C-9D94-BB06C06FBEDA}" sibTransId="{D7E8E8C1-5BAC-404F-8EBF-6DF94EB665BE}"/>
    <dgm:cxn modelId="{D93FBDEE-9DF8-4A2B-8133-1B33F3CE2AF1}" type="presOf" srcId="{78078F80-83E8-44B1-BD34-994F8DE2AB8A}" destId="{D83CC03E-C541-4C86-B304-3997BB0FC3E5}" srcOrd="0" destOrd="0" presId="urn:microsoft.com/office/officeart/2005/8/layout/chevron2"/>
    <dgm:cxn modelId="{BA3BA8FF-D1E3-4631-8817-DFA04B7C236A}" type="presOf" srcId="{3163C61E-AAB9-4628-B37D-F5C839C08A7F}" destId="{EE591E94-08C6-4512-A29E-D98AE031959B}" srcOrd="0" destOrd="0" presId="urn:microsoft.com/office/officeart/2005/8/layout/chevron2"/>
    <dgm:cxn modelId="{B36782B0-2622-4BA0-B0E7-BFA520FF3869}" srcId="{AC560866-C99E-40A4-A7D5-01E0A5837353}" destId="{0CCB8576-92E3-4EA1-8AE5-2421B7DD4E10}" srcOrd="0" destOrd="0" parTransId="{C64D35A2-1EC2-409F-97A5-AC243E36F565}" sibTransId="{B49914C5-DC95-4988-B403-474DC36336CB}"/>
    <dgm:cxn modelId="{1E7A0CCC-FD2D-4237-B661-1BC6105E653A}" type="presOf" srcId="{29EEAD72-9947-4644-91AB-A171800448E3}" destId="{BE1B276B-F2EB-4286-BE05-3042F7D574F0}" srcOrd="0" destOrd="1" presId="urn:microsoft.com/office/officeart/2005/8/layout/chevron2"/>
    <dgm:cxn modelId="{62971E9D-68E7-4367-9D9A-48A7F8637D85}" type="presOf" srcId="{0CCB8576-92E3-4EA1-8AE5-2421B7DD4E10}" destId="{46D6C706-B56B-4727-A6BC-6E9DAFCE64FD}" srcOrd="0" destOrd="0" presId="urn:microsoft.com/office/officeart/2005/8/layout/chevron2"/>
    <dgm:cxn modelId="{5804F8B6-A28E-49B8-A2BB-DF1996E9EA26}" type="presOf" srcId="{38785BB3-D9DD-4C6C-B337-5C640CF91AA1}" destId="{7F7F2F38-F441-4322-B303-1D3F4D5781F7}" srcOrd="0" destOrd="1" presId="urn:microsoft.com/office/officeart/2005/8/layout/chevron2"/>
    <dgm:cxn modelId="{33636CB9-1BEC-41D7-A2A0-B1C551647666}" srcId="{3AC4E481-BA30-479C-9738-8D83829E15D6}" destId="{F02609E4-3B48-4CCF-986C-CE24F9226192}" srcOrd="0" destOrd="0" parTransId="{25DFED6D-DAAE-45F2-BDB8-7AEF3A4FEA8F}" sibTransId="{DA06FA88-4973-4CF9-8CDD-E91736F3CC2D}"/>
    <dgm:cxn modelId="{39434E58-86ED-4685-87B3-9FC6ED4CFCD1}" type="presOf" srcId="{7B8FFDDB-9C39-40CA-B557-D855FF3CBFEA}" destId="{10542518-E144-4172-95CF-35D03EC97E35}" srcOrd="0" destOrd="1" presId="urn:microsoft.com/office/officeart/2005/8/layout/chevron2"/>
    <dgm:cxn modelId="{13749E3B-CC24-4E3A-89D3-D9ABA0949607}" srcId="{AC560866-C99E-40A4-A7D5-01E0A5837353}" destId="{132B2244-C6BB-4E8E-9D67-EBB74C54A510}" srcOrd="3" destOrd="0" parTransId="{2FD57371-DC3F-41CB-9563-F4F732D0C15F}" sibTransId="{C0D7E28F-1222-451E-8E0D-27D9D5230E45}"/>
    <dgm:cxn modelId="{8BB85F5F-4A7F-436F-8B73-D002D019846D}" type="presParOf" srcId="{8AEAFE9A-0A59-4A64-96DE-79942A240E03}" destId="{C40B313F-14D4-4AAD-AB88-09220F7C7E4C}" srcOrd="0" destOrd="0" presId="urn:microsoft.com/office/officeart/2005/8/layout/chevron2"/>
    <dgm:cxn modelId="{01E072B2-3279-4594-B163-E20A099B4183}" type="presParOf" srcId="{C40B313F-14D4-4AAD-AB88-09220F7C7E4C}" destId="{46D6C706-B56B-4727-A6BC-6E9DAFCE64FD}" srcOrd="0" destOrd="0" presId="urn:microsoft.com/office/officeart/2005/8/layout/chevron2"/>
    <dgm:cxn modelId="{E64862E6-8542-4B0C-8FDF-175952936D12}" type="presParOf" srcId="{C40B313F-14D4-4AAD-AB88-09220F7C7E4C}" destId="{D83CC03E-C541-4C86-B304-3997BB0FC3E5}" srcOrd="1" destOrd="0" presId="urn:microsoft.com/office/officeart/2005/8/layout/chevron2"/>
    <dgm:cxn modelId="{4EC4F015-5E24-496B-8FA9-E9CBA3C40C29}" type="presParOf" srcId="{8AEAFE9A-0A59-4A64-96DE-79942A240E03}" destId="{BB81F927-1638-4A48-A330-F6414D76B67A}" srcOrd="1" destOrd="0" presId="urn:microsoft.com/office/officeart/2005/8/layout/chevron2"/>
    <dgm:cxn modelId="{52CFD6A7-384A-47E6-9B70-FFDF6955C8E8}" type="presParOf" srcId="{8AEAFE9A-0A59-4A64-96DE-79942A240E03}" destId="{9886F0FC-CF3C-428E-A1E7-DFBBDDCFCDA7}" srcOrd="2" destOrd="0" presId="urn:microsoft.com/office/officeart/2005/8/layout/chevron2"/>
    <dgm:cxn modelId="{745EEAAE-DCF8-43E1-A4EC-989D4038E941}" type="presParOf" srcId="{9886F0FC-CF3C-428E-A1E7-DFBBDDCFCDA7}" destId="{6CEF4492-6F84-41AF-935E-F0B50841B182}" srcOrd="0" destOrd="0" presId="urn:microsoft.com/office/officeart/2005/8/layout/chevron2"/>
    <dgm:cxn modelId="{474EA254-8BE1-4C2C-8DBA-7F4525546C7C}" type="presParOf" srcId="{9886F0FC-CF3C-428E-A1E7-DFBBDDCFCDA7}" destId="{BE1B276B-F2EB-4286-BE05-3042F7D574F0}" srcOrd="1" destOrd="0" presId="urn:microsoft.com/office/officeart/2005/8/layout/chevron2"/>
    <dgm:cxn modelId="{2883C3AB-C485-411E-AC0A-BE34F9905FB0}" type="presParOf" srcId="{8AEAFE9A-0A59-4A64-96DE-79942A240E03}" destId="{E0815F30-0DCF-48C4-A7DE-B348A83F7CDF}" srcOrd="3" destOrd="0" presId="urn:microsoft.com/office/officeart/2005/8/layout/chevron2"/>
    <dgm:cxn modelId="{CCBCC65D-02FA-4C8D-83FE-0530758F965C}" type="presParOf" srcId="{8AEAFE9A-0A59-4A64-96DE-79942A240E03}" destId="{2882F976-324A-4DA8-B517-A66C30D4E401}" srcOrd="4" destOrd="0" presId="urn:microsoft.com/office/officeart/2005/8/layout/chevron2"/>
    <dgm:cxn modelId="{5230C440-1D7F-4C56-84F2-BC551E92F687}" type="presParOf" srcId="{2882F976-324A-4DA8-B517-A66C30D4E401}" destId="{478D30E5-3F53-4B52-9829-D1AFFD2294CB}" srcOrd="0" destOrd="0" presId="urn:microsoft.com/office/officeart/2005/8/layout/chevron2"/>
    <dgm:cxn modelId="{227E82B4-D7BC-475E-95D1-9CE3E4CE20A0}" type="presParOf" srcId="{2882F976-324A-4DA8-B517-A66C30D4E401}" destId="{CF080C1B-6B3E-4CD2-AF43-C9569D8CBA8D}" srcOrd="1" destOrd="0" presId="urn:microsoft.com/office/officeart/2005/8/layout/chevron2"/>
    <dgm:cxn modelId="{92C9A43D-4131-4C6A-BD33-8E157CF52DA1}" type="presParOf" srcId="{8AEAFE9A-0A59-4A64-96DE-79942A240E03}" destId="{9A1B4C89-5204-41D1-B38A-5C3F9F56FD80}" srcOrd="5" destOrd="0" presId="urn:microsoft.com/office/officeart/2005/8/layout/chevron2"/>
    <dgm:cxn modelId="{2DCCF213-E36A-4618-8C4C-709E6CA13F88}" type="presParOf" srcId="{8AEAFE9A-0A59-4A64-96DE-79942A240E03}" destId="{3BFD376D-8882-4513-BA55-EA7C12054901}" srcOrd="6" destOrd="0" presId="urn:microsoft.com/office/officeart/2005/8/layout/chevron2"/>
    <dgm:cxn modelId="{0DBD3AB1-11F5-4CE0-8904-78DF466D5F89}" type="presParOf" srcId="{3BFD376D-8882-4513-BA55-EA7C12054901}" destId="{E6FC7E9F-3C13-44F4-9DAB-F70F7278BDF9}" srcOrd="0" destOrd="0" presId="urn:microsoft.com/office/officeart/2005/8/layout/chevron2"/>
    <dgm:cxn modelId="{2065A8F3-6C65-4C11-B8DB-1803013C6C13}" type="presParOf" srcId="{3BFD376D-8882-4513-BA55-EA7C12054901}" destId="{7F7F2F38-F441-4322-B303-1D3F4D5781F7}" srcOrd="1" destOrd="0" presId="urn:microsoft.com/office/officeart/2005/8/layout/chevron2"/>
    <dgm:cxn modelId="{70EE7AA1-8527-4A9C-836B-2471A459570B}" type="presParOf" srcId="{8AEAFE9A-0A59-4A64-96DE-79942A240E03}" destId="{0973E640-E0CD-439A-ABE0-CAAD378163B5}" srcOrd="7" destOrd="0" presId="urn:microsoft.com/office/officeart/2005/8/layout/chevron2"/>
    <dgm:cxn modelId="{55DD749E-CA1A-4B3A-A2FD-9BC7C9E5FF71}" type="presParOf" srcId="{8AEAFE9A-0A59-4A64-96DE-79942A240E03}" destId="{31C9D162-1839-4B13-A6F2-2D0957CDDC2C}" srcOrd="8" destOrd="0" presId="urn:microsoft.com/office/officeart/2005/8/layout/chevron2"/>
    <dgm:cxn modelId="{8BF9758C-5F11-4BFD-ABDC-FB6958C74112}" type="presParOf" srcId="{31C9D162-1839-4B13-A6F2-2D0957CDDC2C}" destId="{EE591E94-08C6-4512-A29E-D98AE031959B}" srcOrd="0" destOrd="0" presId="urn:microsoft.com/office/officeart/2005/8/layout/chevron2"/>
    <dgm:cxn modelId="{5366C50E-ADF6-4A48-B486-09B090A96685}" type="presParOf" srcId="{31C9D162-1839-4B13-A6F2-2D0957CDDC2C}" destId="{10542518-E144-4172-95CF-35D03EC97E3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D6C706-B56B-4727-A6BC-6E9DAFCE64FD}">
      <dsp:nvSpPr>
        <dsp:cNvPr id="0" name=""/>
        <dsp:cNvSpPr/>
      </dsp:nvSpPr>
      <dsp:spPr>
        <a:xfrm rot="5400000">
          <a:off x="-237014" y="241352"/>
          <a:ext cx="1580093" cy="11060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216000" rIns="8890" bIns="7200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400" kern="1200" dirty="0">
              <a:solidFill>
                <a:schemeClr val="bg1"/>
              </a:solidFill>
            </a:rPr>
            <a:t>OSS</a:t>
          </a:r>
          <a:r>
            <a:rPr kumimoji="1" lang="ja-JP" altLang="en-US" sz="1400" kern="1200" dirty="0">
              <a:solidFill>
                <a:schemeClr val="bg1"/>
              </a:solidFill>
            </a:rPr>
            <a:t>に</a:t>
          </a:r>
          <a:endParaRPr kumimoji="1" lang="en-US" altLang="ja-JP" sz="1400" kern="1200" dirty="0">
            <a:solidFill>
              <a:schemeClr val="bg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>
              <a:solidFill>
                <a:schemeClr val="bg1"/>
              </a:solidFill>
            </a:rPr>
            <a:t>よる申請</a:t>
          </a:r>
        </a:p>
      </dsp:txBody>
      <dsp:txXfrm rot="-5400000">
        <a:off x="1" y="557371"/>
        <a:ext cx="1106065" cy="474028"/>
      </dsp:txXfrm>
    </dsp:sp>
    <dsp:sp modelId="{D83CC03E-C541-4C86-B304-3997BB0FC3E5}">
      <dsp:nvSpPr>
        <dsp:cNvPr id="0" name=""/>
        <dsp:cNvSpPr/>
      </dsp:nvSpPr>
      <dsp:spPr>
        <a:xfrm rot="5400000">
          <a:off x="3333589" y="-2223184"/>
          <a:ext cx="1027600" cy="54826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600" kern="1200" dirty="0"/>
            <a:t>対象は、</a:t>
          </a:r>
          <a:r>
            <a:rPr kumimoji="1" lang="en-US" altLang="ja-JP" sz="1600" kern="1200" dirty="0"/>
            <a:t>OSS</a:t>
          </a:r>
          <a:r>
            <a:rPr kumimoji="1" lang="ja-JP" altLang="en-US" sz="1600" kern="1200" dirty="0"/>
            <a:t>による申請が可能な手続</a:t>
          </a:r>
        </a:p>
      </dsp:txBody>
      <dsp:txXfrm rot="-5400000">
        <a:off x="1106066" y="54502"/>
        <a:ext cx="5432485" cy="927274"/>
      </dsp:txXfrm>
    </dsp:sp>
    <dsp:sp modelId="{6CEF4492-6F84-41AF-935E-F0B50841B182}">
      <dsp:nvSpPr>
        <dsp:cNvPr id="0" name=""/>
        <dsp:cNvSpPr/>
      </dsp:nvSpPr>
      <dsp:spPr>
        <a:xfrm rot="5400000">
          <a:off x="-237014" y="1707908"/>
          <a:ext cx="1580093" cy="11060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8000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>
              <a:solidFill>
                <a:schemeClr val="bg1"/>
              </a:solidFill>
            </a:rPr>
            <a:t>警察署</a:t>
          </a:r>
          <a:endParaRPr kumimoji="1" lang="en-US" altLang="ja-JP" sz="1600" kern="1200" dirty="0">
            <a:solidFill>
              <a:schemeClr val="bg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err="1">
              <a:solidFill>
                <a:schemeClr val="bg1"/>
              </a:solidFill>
            </a:rPr>
            <a:t>への</a:t>
          </a:r>
          <a:r>
            <a:rPr kumimoji="1" lang="ja-JP" altLang="en-US" sz="1400" kern="1200" dirty="0">
              <a:solidFill>
                <a:schemeClr val="bg1"/>
              </a:solidFill>
            </a:rPr>
            <a:t>連絡</a:t>
          </a:r>
          <a:endParaRPr kumimoji="1" lang="ja-JP" altLang="en-US" sz="1600" kern="1200" dirty="0">
            <a:solidFill>
              <a:schemeClr val="bg1"/>
            </a:solidFill>
          </a:endParaRPr>
        </a:p>
      </dsp:txBody>
      <dsp:txXfrm rot="-5400000">
        <a:off x="1" y="2023927"/>
        <a:ext cx="1106065" cy="474028"/>
      </dsp:txXfrm>
    </dsp:sp>
    <dsp:sp modelId="{BE1B276B-F2EB-4286-BE05-3042F7D574F0}">
      <dsp:nvSpPr>
        <dsp:cNvPr id="0" name=""/>
        <dsp:cNvSpPr/>
      </dsp:nvSpPr>
      <dsp:spPr>
        <a:xfrm rot="5400000">
          <a:off x="3333859" y="-756899"/>
          <a:ext cx="1027060" cy="54826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400" kern="1200" dirty="0"/>
            <a:t>郵送交付を希望する場合は保管場所を管轄する警察署へ電話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400" kern="1200" dirty="0"/>
            <a:t>警察内管理番号、申請者氏名等を伝える</a:t>
          </a:r>
        </a:p>
      </dsp:txBody>
      <dsp:txXfrm rot="-5400000">
        <a:off x="1106066" y="1521031"/>
        <a:ext cx="5432511" cy="926786"/>
      </dsp:txXfrm>
    </dsp:sp>
    <dsp:sp modelId="{478D30E5-3F53-4B52-9829-D1AFFD2294CB}">
      <dsp:nvSpPr>
        <dsp:cNvPr id="0" name=""/>
        <dsp:cNvSpPr/>
      </dsp:nvSpPr>
      <dsp:spPr>
        <a:xfrm rot="5400000">
          <a:off x="-237014" y="3174463"/>
          <a:ext cx="1580093" cy="11060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kern="1200" dirty="0">
              <a:solidFill>
                <a:schemeClr val="bg1"/>
              </a:solidFill>
            </a:rPr>
            <a:t>審査</a:t>
          </a:r>
        </a:p>
      </dsp:txBody>
      <dsp:txXfrm rot="-5400000">
        <a:off x="1" y="3490482"/>
        <a:ext cx="1106065" cy="474028"/>
      </dsp:txXfrm>
    </dsp:sp>
    <dsp:sp modelId="{CF080C1B-6B3E-4CD2-AF43-C9569D8CBA8D}">
      <dsp:nvSpPr>
        <dsp:cNvPr id="0" name=""/>
        <dsp:cNvSpPr/>
      </dsp:nvSpPr>
      <dsp:spPr>
        <a:xfrm rot="5400000">
          <a:off x="3333859" y="709655"/>
          <a:ext cx="1027060" cy="54826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600" kern="1200" dirty="0"/>
            <a:t>現地調査等による審査</a:t>
          </a:r>
        </a:p>
      </dsp:txBody>
      <dsp:txXfrm rot="-5400000">
        <a:off x="1106066" y="2987586"/>
        <a:ext cx="5432511" cy="926786"/>
      </dsp:txXfrm>
    </dsp:sp>
    <dsp:sp modelId="{E6FC7E9F-3C13-44F4-9DAB-F70F7278BDF9}">
      <dsp:nvSpPr>
        <dsp:cNvPr id="0" name=""/>
        <dsp:cNvSpPr/>
      </dsp:nvSpPr>
      <dsp:spPr>
        <a:xfrm rot="5400000">
          <a:off x="-237014" y="4641019"/>
          <a:ext cx="1580093" cy="11060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144000" rIns="8890" bIns="3600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>
              <a:solidFill>
                <a:schemeClr val="bg1"/>
              </a:solidFill>
            </a:rPr>
            <a:t>返信用封筒</a:t>
          </a:r>
          <a:endParaRPr kumimoji="1" lang="en-US" altLang="ja-JP" sz="1400" kern="1200" dirty="0">
            <a:solidFill>
              <a:schemeClr val="bg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>
              <a:solidFill>
                <a:schemeClr val="bg1"/>
              </a:solidFill>
            </a:rPr>
            <a:t>の郵送</a:t>
          </a:r>
          <a:endParaRPr kumimoji="1" lang="ja-JP" altLang="en-US" sz="1800" kern="1200" dirty="0">
            <a:solidFill>
              <a:schemeClr val="bg1"/>
            </a:solidFill>
          </a:endParaRPr>
        </a:p>
      </dsp:txBody>
      <dsp:txXfrm rot="-5400000">
        <a:off x="1" y="4957038"/>
        <a:ext cx="1106065" cy="474028"/>
      </dsp:txXfrm>
    </dsp:sp>
    <dsp:sp modelId="{7F7F2F38-F441-4322-B303-1D3F4D5781F7}">
      <dsp:nvSpPr>
        <dsp:cNvPr id="0" name=""/>
        <dsp:cNvSpPr/>
      </dsp:nvSpPr>
      <dsp:spPr>
        <a:xfrm rot="5400000">
          <a:off x="3333859" y="2176211"/>
          <a:ext cx="1027060" cy="54826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/>
            <a:t>返信用封筒はレターパックプラスを使用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/>
            <a:t>郵送先の住所、氏名、電話番号等の記載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/>
            <a:t>保管場所標章郵送希望申請一覧の作成</a:t>
          </a:r>
        </a:p>
      </dsp:txBody>
      <dsp:txXfrm rot="-5400000">
        <a:off x="1106066" y="4454142"/>
        <a:ext cx="5432511" cy="926786"/>
      </dsp:txXfrm>
    </dsp:sp>
    <dsp:sp modelId="{EE591E94-08C6-4512-A29E-D98AE031959B}">
      <dsp:nvSpPr>
        <dsp:cNvPr id="0" name=""/>
        <dsp:cNvSpPr/>
      </dsp:nvSpPr>
      <dsp:spPr>
        <a:xfrm rot="5400000">
          <a:off x="-237014" y="6107574"/>
          <a:ext cx="1580093" cy="11060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kern="1200" dirty="0">
              <a:solidFill>
                <a:schemeClr val="bg1"/>
              </a:solidFill>
            </a:rPr>
            <a:t>受領</a:t>
          </a:r>
        </a:p>
      </dsp:txBody>
      <dsp:txXfrm rot="-5400000">
        <a:off x="1" y="6423593"/>
        <a:ext cx="1106065" cy="474028"/>
      </dsp:txXfrm>
    </dsp:sp>
    <dsp:sp modelId="{10542518-E144-4172-95CF-35D03EC97E35}">
      <dsp:nvSpPr>
        <dsp:cNvPr id="0" name=""/>
        <dsp:cNvSpPr/>
      </dsp:nvSpPr>
      <dsp:spPr>
        <a:xfrm rot="5400000">
          <a:off x="3333859" y="3642766"/>
          <a:ext cx="1027060" cy="54826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400" kern="1200" dirty="0"/>
            <a:t>保管場所標章の受領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400" kern="1200" dirty="0"/>
            <a:t>保管場所標章を車両に貼付</a:t>
          </a:r>
        </a:p>
      </dsp:txBody>
      <dsp:txXfrm rot="-5400000">
        <a:off x="1106066" y="5920697"/>
        <a:ext cx="5432511" cy="9267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D48C905-20EA-4D8A-AE6E-D036EC59C7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別添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C1F0D7F-2195-4A2F-BF82-6DC1AD0153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4CE931-0E8C-4375-BF32-4A974D183CE7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0774FB7-FBAA-49B0-86D7-12F9B5D4EF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6817BAE-C7A2-4FA6-B25E-7BA86031C4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71CD89-A7E9-4C23-87D3-6484B427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5582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別添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F7B0D2-61B1-4FCD-8F10-F72C9C445425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BD1EFA-2510-43F9-9411-C33F1767B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6226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781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9379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4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059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172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183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03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582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81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831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479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59E6B-2713-4C06-B4B9-D3AD4E0236D4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204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図表 4">
            <a:extLst>
              <a:ext uri="{FF2B5EF4-FFF2-40B4-BE49-F238E27FC236}">
                <a16:creationId xmlns:a16="http://schemas.microsoft.com/office/drawing/2014/main" id="{11A674C6-F1C3-4193-ACB4-2F68FE38EB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5300464"/>
              </p:ext>
            </p:extLst>
          </p:nvPr>
        </p:nvGraphicFramePr>
        <p:xfrm>
          <a:off x="151803" y="1627178"/>
          <a:ext cx="6588714" cy="7454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タイトル 1">
            <a:extLst>
              <a:ext uri="{FF2B5EF4-FFF2-40B4-BE49-F238E27FC236}">
                <a16:creationId xmlns:a16="http://schemas.microsoft.com/office/drawing/2014/main" id="{B94B1E80-F614-4543-B3CE-01D9401CD0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05669"/>
            <a:ext cx="7397262" cy="582576"/>
          </a:xfrm>
        </p:spPr>
        <p:txBody>
          <a:bodyPr anchor="ctr" anchorCtr="0">
            <a:noAutofit/>
          </a:bodyPr>
          <a:lstStyle/>
          <a:p>
            <a:pPr algn="l"/>
            <a:r>
              <a:rPr lang="en-US" altLang="ja-JP" sz="2000" b="1" dirty="0"/>
              <a:t>OSS</a:t>
            </a:r>
            <a:r>
              <a:rPr lang="ja-JP" altLang="en-US" sz="2000" b="1" dirty="0"/>
              <a:t>申請における保管場所標章の郵送交付についてのご案内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11158D3-5316-4B27-8433-9CD4869F1575}"/>
              </a:ext>
            </a:extLst>
          </p:cNvPr>
          <p:cNvSpPr/>
          <p:nvPr/>
        </p:nvSpPr>
        <p:spPr>
          <a:xfrm>
            <a:off x="2220" y="809038"/>
            <a:ext cx="6858000" cy="46760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15000">
                <a:schemeClr val="accent5">
                  <a:lumMod val="7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7" name="吹き出し: 角を丸めた四角形 16">
            <a:extLst>
              <a:ext uri="{FF2B5EF4-FFF2-40B4-BE49-F238E27FC236}">
                <a16:creationId xmlns:a16="http://schemas.microsoft.com/office/drawing/2014/main" id="{92C4AE88-29A8-4BE1-B90B-7A8E571109AF}"/>
              </a:ext>
            </a:extLst>
          </p:cNvPr>
          <p:cNvSpPr/>
          <p:nvPr/>
        </p:nvSpPr>
        <p:spPr>
          <a:xfrm>
            <a:off x="4282440" y="5003394"/>
            <a:ext cx="2502547" cy="1049886"/>
          </a:xfrm>
          <a:prstGeom prst="wedgeRoundRectCallout">
            <a:avLst>
              <a:gd name="adj1" fmla="val -19995"/>
              <a:gd name="adj2" fmla="val 7506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50" b="1" dirty="0">
                <a:solidFill>
                  <a:srgbClr val="FF0000"/>
                </a:solidFill>
              </a:rPr>
              <a:t>【</a:t>
            </a:r>
            <a:r>
              <a:rPr lang="ja-JP" altLang="en-US" sz="1050" b="1" dirty="0">
                <a:solidFill>
                  <a:srgbClr val="FF0000"/>
                </a:solidFill>
              </a:rPr>
              <a:t>封筒郵送のタイミング</a:t>
            </a:r>
            <a:r>
              <a:rPr lang="en-US" altLang="ja-JP" sz="1050" b="1" dirty="0">
                <a:solidFill>
                  <a:srgbClr val="FF0000"/>
                </a:solidFill>
              </a:rPr>
              <a:t>】</a:t>
            </a:r>
          </a:p>
          <a:p>
            <a:r>
              <a:rPr lang="en-US" altLang="ja-JP" sz="1050" dirty="0">
                <a:solidFill>
                  <a:schemeClr val="tx1"/>
                </a:solidFill>
              </a:rPr>
              <a:t>OSS</a:t>
            </a:r>
            <a:r>
              <a:rPr lang="ja-JP" altLang="en-US" sz="1050" dirty="0">
                <a:solidFill>
                  <a:schemeClr val="tx1"/>
                </a:solidFill>
              </a:rPr>
              <a:t>申請画面の</a:t>
            </a:r>
            <a:r>
              <a:rPr lang="en-US" altLang="ja-JP" sz="1050" dirty="0">
                <a:solidFill>
                  <a:schemeClr val="tx1"/>
                </a:solidFill>
              </a:rPr>
              <a:t>『</a:t>
            </a:r>
            <a:r>
              <a:rPr lang="ja-JP" altLang="en-US" sz="1050" dirty="0">
                <a:solidFill>
                  <a:schemeClr val="tx1"/>
                </a:solidFill>
              </a:rPr>
              <a:t>状況の照会</a:t>
            </a:r>
            <a:r>
              <a:rPr lang="en-US" altLang="ja-JP" sz="1050" dirty="0">
                <a:solidFill>
                  <a:schemeClr val="tx1"/>
                </a:solidFill>
              </a:rPr>
              <a:t>』</a:t>
            </a:r>
            <a:r>
              <a:rPr lang="ja-JP" altLang="en-US" sz="1050" dirty="0">
                <a:solidFill>
                  <a:schemeClr val="tx1"/>
                </a:solidFill>
              </a:rPr>
              <a:t>に表示される「現在の申請状況」が</a:t>
            </a:r>
            <a:endParaRPr lang="en-US" altLang="ja-JP" sz="1050" dirty="0">
              <a:solidFill>
                <a:schemeClr val="tx1"/>
              </a:solidFill>
            </a:endParaRPr>
          </a:p>
          <a:p>
            <a:pPr algn="ctr"/>
            <a:r>
              <a:rPr lang="ja-JP" altLang="en-US" sz="1050" u="wavy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</a:rPr>
              <a:t>「保管場所標章送付待ち 」</a:t>
            </a:r>
            <a:endParaRPr lang="en-US" altLang="ja-JP" sz="1050" u="wavyHeavy" dirty="0">
              <a:solidFill>
                <a:schemeClr val="tx1"/>
              </a:solidFill>
              <a:uFill>
                <a:solidFill>
                  <a:srgbClr val="FF0000"/>
                </a:solidFill>
              </a:u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となってから警察署に返信用の</a:t>
            </a:r>
            <a:endParaRPr lang="en-US" altLang="ja-JP" sz="1050" dirty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レターパックプラスを郵送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E9326247-7150-4915-BEC8-96FA56AE2CC8}"/>
              </a:ext>
            </a:extLst>
          </p:cNvPr>
          <p:cNvGrpSpPr/>
          <p:nvPr/>
        </p:nvGrpSpPr>
        <p:grpSpPr>
          <a:xfrm>
            <a:off x="4481709" y="6758350"/>
            <a:ext cx="2104008" cy="1516943"/>
            <a:chOff x="7796303" y="5866470"/>
            <a:chExt cx="2104008" cy="1516943"/>
          </a:xfrm>
          <a:solidFill>
            <a:schemeClr val="bg1"/>
          </a:solidFill>
        </p:grpSpPr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AF376079-31C0-4E1B-8620-B80EFD7BC467}"/>
                </a:ext>
              </a:extLst>
            </p:cNvPr>
            <p:cNvSpPr txBox="1"/>
            <p:nvPr/>
          </p:nvSpPr>
          <p:spPr>
            <a:xfrm>
              <a:off x="7796303" y="5866470"/>
              <a:ext cx="2104008" cy="151694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kumimoji="1" lang="ja-JP" altLang="en-US" sz="825" dirty="0"/>
                <a:t>警察署への郵送用封筒</a:t>
              </a: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7482C0F3-06A8-4D12-B2B1-A1C9C108ABAC}"/>
                </a:ext>
              </a:extLst>
            </p:cNvPr>
            <p:cNvSpPr txBox="1"/>
            <p:nvPr/>
          </p:nvSpPr>
          <p:spPr>
            <a:xfrm>
              <a:off x="8295786" y="6141649"/>
              <a:ext cx="1570238" cy="79344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kumimoji="1" lang="ja-JP" altLang="en-US" sz="825" dirty="0"/>
                <a:t>保管場所標章郵送希望</a:t>
              </a:r>
              <a:endParaRPr kumimoji="1" lang="en-US" altLang="ja-JP" sz="825" dirty="0"/>
            </a:p>
            <a:p>
              <a:r>
                <a:rPr kumimoji="1" lang="ja-JP" altLang="en-US" sz="825" dirty="0"/>
                <a:t>申請一覧</a:t>
              </a: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CC574DB6-AC34-4939-85CE-F58FC2508179}"/>
                </a:ext>
              </a:extLst>
            </p:cNvPr>
            <p:cNvSpPr txBox="1"/>
            <p:nvPr/>
          </p:nvSpPr>
          <p:spPr>
            <a:xfrm>
              <a:off x="7898880" y="6491236"/>
              <a:ext cx="1570238" cy="79344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kumimoji="1" lang="ja-JP" altLang="en-US" sz="825" dirty="0"/>
                <a:t>返信用封筒</a:t>
              </a:r>
              <a:endParaRPr kumimoji="1" lang="en-US" altLang="ja-JP" sz="825" dirty="0"/>
            </a:p>
            <a:p>
              <a:r>
                <a:rPr kumimoji="1" lang="ja-JP" altLang="en-US" sz="825" dirty="0"/>
                <a:t>（レターパックプラス）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7BD5BC9D-2BF4-4401-AC04-52491E92E7D5}"/>
                </a:ext>
              </a:extLst>
            </p:cNvPr>
            <p:cNvSpPr txBox="1"/>
            <p:nvPr/>
          </p:nvSpPr>
          <p:spPr>
            <a:xfrm>
              <a:off x="8112720" y="6801780"/>
              <a:ext cx="1127694" cy="196208"/>
            </a:xfrm>
            <a:prstGeom prst="rect">
              <a:avLst/>
            </a:prstGeom>
            <a:grpFill/>
          </p:spPr>
          <p:txBody>
            <a:bodyPr vert="horz" wrap="square" rtlCol="0">
              <a:spAutoFit/>
            </a:bodyPr>
            <a:lstStyle/>
            <a:p>
              <a:r>
                <a:rPr kumimoji="1" lang="ja-JP" altLang="en-US" sz="675" dirty="0"/>
                <a:t>郵送先の住所・氏名　等</a:t>
              </a:r>
            </a:p>
          </p:txBody>
        </p:sp>
      </p:grp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5273B08-CB69-4F68-88F3-8BE23008FA6F}"/>
              </a:ext>
            </a:extLst>
          </p:cNvPr>
          <p:cNvSpPr txBox="1"/>
          <p:nvPr/>
        </p:nvSpPr>
        <p:spPr>
          <a:xfrm>
            <a:off x="3516933" y="932203"/>
            <a:ext cx="3204653" cy="584775"/>
          </a:xfrm>
          <a:prstGeom prst="rect">
            <a:avLst/>
          </a:prstGeom>
          <a:noFill/>
          <a:ln cmpd="dbl">
            <a:solidFill>
              <a:schemeClr val="tx1"/>
            </a:solidFill>
            <a:prstDash val="dash"/>
          </a:ln>
        </p:spPr>
        <p:txBody>
          <a:bodyPr wrap="square" rtlCol="0" anchor="ctr" anchorCtr="0">
            <a:spAutoFit/>
          </a:bodyPr>
          <a:lstStyle/>
          <a:p>
            <a:r>
              <a:rPr kumimoji="1" lang="en-US" altLang="ja-JP" sz="1600" i="1" dirty="0"/>
              <a:t>OSS</a:t>
            </a:r>
            <a:r>
              <a:rPr kumimoji="1" lang="ja-JP" altLang="en-US" sz="1600" i="1" dirty="0"/>
              <a:t>を利用すれば警察署に行かなくても手続が完了できます！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05B7763-599B-4588-8801-F5AEA1573124}"/>
              </a:ext>
            </a:extLst>
          </p:cNvPr>
          <p:cNvSpPr txBox="1"/>
          <p:nvPr/>
        </p:nvSpPr>
        <p:spPr>
          <a:xfrm>
            <a:off x="151803" y="1018080"/>
            <a:ext cx="2907920" cy="369332"/>
          </a:xfrm>
          <a:prstGeom prst="rect">
            <a:avLst/>
          </a:prstGeom>
          <a:noFill/>
          <a:ln cmpd="dbl"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i="1" dirty="0"/>
              <a:t>～令和４年１月から～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AA66EB1-5A8F-40CA-9A84-2C698DB52CA4}"/>
              </a:ext>
            </a:extLst>
          </p:cNvPr>
          <p:cNvSpPr/>
          <p:nvPr/>
        </p:nvSpPr>
        <p:spPr>
          <a:xfrm>
            <a:off x="1325880" y="6812280"/>
            <a:ext cx="2867518" cy="221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" dirty="0">
                <a:solidFill>
                  <a:schemeClr val="tx1"/>
                </a:solidFill>
              </a:rPr>
              <a:t>（都道府県警察のホームページからダウンロード）</a:t>
            </a:r>
          </a:p>
        </p:txBody>
      </p:sp>
    </p:spTree>
    <p:extLst>
      <p:ext uri="{BB962C8B-B14F-4D97-AF65-F5344CB8AC3E}">
        <p14:creationId xmlns:p14="http://schemas.microsoft.com/office/powerpoint/2010/main" val="532762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Microsoft Office PowerPoint</Application>
  <PresentationFormat>画面に合わせる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OSS申請における保管場所標章の郵送交付についてのご案内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modified xsi:type="dcterms:W3CDTF">2022-08-25T07:29:23Z</dcterms:modified>
</cp:coreProperties>
</file>