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feec31a5856a258bb68631856b610f89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f6c6f4984328e3c62580a61f4b8cfea1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2BDE7B36-D724-4A6F-AB20-EE182166DC51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2024-03-22T07:52:50Z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