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1608" y="72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認証を令和６年３月取得予定）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令和８年度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d242fdfd-2592-4ad5-9375-965c7f0d7ac2" xsi:nil="true"/>
    <lcf76f155ced4ddcb4097134ff3c332f xmlns="d242fdfd-2592-4ad5-9375-965c7f0d7ac2">
      <Terms xmlns="http://schemas.microsoft.com/office/infopath/2007/PartnerControls"/>
    </lcf76f155ced4ddcb4097134ff3c332f>
    <TaxCatchAll xmlns="f64a651d-62e0-4d4f-83e2-4e87fd44fa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C5AC8738249524D837A97DE2D754C69" ma:contentTypeVersion="16" ma:contentTypeDescription="新しいドキュメントを作成します。" ma:contentTypeScope="" ma:versionID="5ef42b020aac89f618ab4345c4a25ddc">
  <xsd:schema xmlns:xsd="http://www.w3.org/2001/XMLSchema" xmlns:xs="http://www.w3.org/2001/XMLSchema" xmlns:p="http://schemas.microsoft.com/office/2006/metadata/properties" xmlns:ns2="d242fdfd-2592-4ad5-9375-965c7f0d7ac2" xmlns:ns3="f64a651d-62e0-4d4f-83e2-4e87fd44fa6c" targetNamespace="http://schemas.microsoft.com/office/2006/metadata/properties" ma:root="true" ma:fieldsID="0eb5f88890833eaddf81042f2c9cc7e4" ns2:_="" ns3:_="">
    <xsd:import namespace="d242fdfd-2592-4ad5-9375-965c7f0d7ac2"/>
    <xsd:import namespace="f64a651d-62e0-4d4f-83e2-4e87fd44fa6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2fdfd-2592-4ad5-9375-965c7f0d7ac2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a651d-62e0-4d4f-83e2-4e87fd44fa6c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f61262d-0eb2-43a2-afb9-34aed4bd22b7}" ma:internalName="TaxCatchAll" ma:showField="CatchAllData" ma:web="f64a651d-62e0-4d4f-83e2-4e87fd44fa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2.xml><?xml version="1.0" encoding="utf-8"?>
<ds:datastoreItem xmlns:ds="http://schemas.openxmlformats.org/officeDocument/2006/customXml" ds:itemID="{01B95D88-AC02-4D8E-839B-9EB4C04E8E36}"/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A3 297x420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2024-03-22T07:52:50Z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0x0101004C5AC8738249524D837A97DE2D754C69</vt:lpwstr>
  </property>
  <property fmtid="{D5CDD505-2E9C-101B-9397-08002B2CF9AE}" pid="3" name="MediaServiceImageTags">
    <vt:lpwstr/>
  </property>
</Properties>
</file>