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188" y="156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5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87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618831"/>
            <a:ext cx="3701869" cy="1317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57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77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44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604075"/>
            <a:ext cx="2488916" cy="101933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604075"/>
            <a:ext cx="2488916" cy="101933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90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40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393640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7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94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24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7"/>
            <a:ext cx="2487604" cy="18119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01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56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8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3C655-1F46-4A4F-B88E-0AE61CE721D2}" type="datetimeFigureOut">
              <a:rPr kumimoji="1" lang="ja-JP" altLang="en-US" smtClean="0"/>
              <a:t>2017/3/21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A800-4B34-4EB3-ACF9-FF630A8A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40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3600" y="599299"/>
            <a:ext cx="6879600" cy="28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都道府県労働局照会先一覧</a:t>
            </a:r>
            <a:endParaRPr lang="en-US" altLang="ja-JP" sz="16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00" y="954000"/>
            <a:ext cx="6879600" cy="93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189215" y="226263"/>
            <a:ext cx="93610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別添２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2946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厚生労働省ネットワークシステム</cp:lastModifiedBy>
  <cp:revision>12</cp:revision>
  <cp:lastPrinted>2017-03-21T07:53:52Z</cp:lastPrinted>
  <dcterms:created xsi:type="dcterms:W3CDTF">2017-02-22T02:23:01Z</dcterms:created>
  <dcterms:modified xsi:type="dcterms:W3CDTF">2017-03-21T07:53:54Z</dcterms:modified>
</cp:coreProperties>
</file>