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 Id="rId4"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96" r:id="rId1"/>
  </p:sldMasterIdLst>
  <p:notesMasterIdLst>
    <p:notesMasterId r:id="rId6"/>
  </p:notesMasterIdLst>
  <p:sldIdLst>
    <p:sldId id="2147378893" r:id="rId2"/>
    <p:sldId id="2147378920" r:id="rId3"/>
    <p:sldId id="2147378894" r:id="rId4"/>
    <p:sldId id="2147378921"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7B22A6-6FFB-4B81-880C-D9F805F3063F}" v="5" dt="2024-12-26T05:21:08.27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588" autoAdjust="0"/>
  </p:normalViewPr>
  <p:slideViewPr>
    <p:cSldViewPr snapToGrid="0">
      <p:cViewPr varScale="1">
        <p:scale>
          <a:sx n="104" d="100"/>
          <a:sy n="104" d="100"/>
        </p:scale>
        <p:origin x="1584" y="102"/>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viewProps" Target="viewProps.xml" />
  <Relationship Id="rId13" Type="http://schemas.openxmlformats.org/officeDocument/2006/relationships/customXml" Target="../customXml/item2.xml" />
  <Relationship Id="rId3" Type="http://schemas.openxmlformats.org/officeDocument/2006/relationships/slide" Target="slides/slide2.xml" />
  <Relationship Id="rId7" Type="http://schemas.openxmlformats.org/officeDocument/2006/relationships/presProps" Target="presProps.xml" />
  <Relationship Id="rId12" Type="http://schemas.openxmlformats.org/officeDocument/2006/relationships/customXml" Target="../customXml/item1.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notesMaster" Target="notesMasters/notesMaster1.xml" />
  <Relationship Id="rId11" Type="http://schemas.microsoft.com/office/2015/10/relationships/revisionInfo" Target="revisionInfo.xml" />
  <Relationship Id="rId5" Type="http://schemas.openxmlformats.org/officeDocument/2006/relationships/slide" Target="slides/slide4.xml" />
  <Relationship Id="rId10" Type="http://schemas.openxmlformats.org/officeDocument/2006/relationships/tableStyles" Target="tableStyles.xml" />
  <Relationship Id="rId4" Type="http://schemas.openxmlformats.org/officeDocument/2006/relationships/slide" Target="slides/slide3.xml" />
  <Relationship Id="rId9" Type="http://schemas.openxmlformats.org/officeDocument/2006/relationships/theme" Target="theme/theme1.xml" />
  <Relationship Id="rId14" Type="http://schemas.openxmlformats.org/officeDocument/2006/relationships/customXml" Target="../customXml/item3.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2024/12/26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2024/12/26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2024/12/26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2024/12/26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2024/12/26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2024/12/26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2024/12/26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2024/12/26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2024/12/26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2024/12/26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2024/12/26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2024/12/26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2024/12/26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63613515"/>
              </p:ext>
            </p:extLst>
          </p:nvPr>
        </p:nvGraphicFramePr>
        <p:xfrm>
          <a:off x="5062270" y="4164608"/>
          <a:ext cx="4232203"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2735491318"/>
              </p:ext>
            </p:extLst>
          </p:nvPr>
        </p:nvGraphicFramePr>
        <p:xfrm>
          <a:off x="5046011" y="2508608"/>
          <a:ext cx="4232203"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830441058"/>
              </p:ext>
            </p:extLst>
          </p:nvPr>
        </p:nvGraphicFramePr>
        <p:xfrm>
          <a:off x="5046011" y="1572536"/>
          <a:ext cx="4232203"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174848902"/>
              </p:ext>
            </p:extLst>
          </p:nvPr>
        </p:nvGraphicFramePr>
        <p:xfrm>
          <a:off x="78011" y="5244608"/>
          <a:ext cx="4232203"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854618587"/>
              </p:ext>
            </p:extLst>
          </p:nvPr>
        </p:nvGraphicFramePr>
        <p:xfrm>
          <a:off x="78011" y="2688608"/>
          <a:ext cx="4232203"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4162998344"/>
              </p:ext>
            </p:extLst>
          </p:nvPr>
        </p:nvGraphicFramePr>
        <p:xfrm>
          <a:off x="78011" y="744608"/>
          <a:ext cx="4232203"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86143"/>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sz="20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804080254"/>
              </p:ext>
            </p:extLst>
          </p:nvPr>
        </p:nvGraphicFramePr>
        <p:xfrm>
          <a:off x="5046011" y="745799"/>
          <a:ext cx="4232203"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620670"/>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428138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107847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1924504545"/>
              </p:ext>
            </p:extLst>
          </p:nvPr>
        </p:nvGraphicFramePr>
        <p:xfrm>
          <a:off x="51639" y="5124128"/>
          <a:ext cx="4292329"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715232"/>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2671191680"/>
              </p:ext>
            </p:extLst>
          </p:nvPr>
        </p:nvGraphicFramePr>
        <p:xfrm>
          <a:off x="5001167" y="2627537"/>
          <a:ext cx="4292329"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2120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46949656"/>
              </p:ext>
            </p:extLst>
          </p:nvPr>
        </p:nvGraphicFramePr>
        <p:xfrm>
          <a:off x="5001167" y="1729425"/>
          <a:ext cx="4292329"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1786455817"/>
              </p:ext>
            </p:extLst>
          </p:nvPr>
        </p:nvGraphicFramePr>
        <p:xfrm>
          <a:off x="5002347" y="823967"/>
          <a:ext cx="4292329"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3609202484"/>
              </p:ext>
            </p:extLst>
          </p:nvPr>
        </p:nvGraphicFramePr>
        <p:xfrm>
          <a:off x="51639" y="4031228"/>
          <a:ext cx="4292329"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2416576042"/>
              </p:ext>
            </p:extLst>
          </p:nvPr>
        </p:nvGraphicFramePr>
        <p:xfrm>
          <a:off x="51639" y="2113891"/>
          <a:ext cx="4292329"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30772223"/>
              </p:ext>
            </p:extLst>
          </p:nvPr>
        </p:nvGraphicFramePr>
        <p:xfrm>
          <a:off x="51639" y="823967"/>
          <a:ext cx="4292329"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282214"/>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sz="2000"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0876" y="6287448"/>
            <a:ext cx="6494085"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の記載内容に「該当しない」場合には（該当しない　□）にチェックしてください。</a:t>
            </a:r>
            <a:endParaRPr kumimoji="1" lang="en-US" altLang="ja-JP" sz="1200" dirty="0">
              <a:latin typeface="ＭＳ 明朝" panose="02020609040205080304" pitchFamily="17" charset="-128"/>
              <a:ea typeface="ＭＳ 明朝" panose="02020609040205080304" pitchFamily="17" charset="-128"/>
            </a:endParaRPr>
          </a:p>
        </p:txBody>
      </p:sp>
      <p:sp>
        <p:nvSpPr>
          <p:cNvPr id="9" name="テキスト ボックス 8">
            <a:extLst>
              <a:ext uri="{FF2B5EF4-FFF2-40B4-BE49-F238E27FC236}">
                <a16:creationId xmlns:a16="http://schemas.microsoft.com/office/drawing/2014/main" id="{F993FE8F-39FE-645D-B1E7-1FA908171C16}"/>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249113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9676038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8B6F6AB58ACEF4391CB07F4054105D4" ma:contentTypeVersion="18" ma:contentTypeDescription="新しいドキュメントを作成します。" ma:contentTypeScope="" ma:versionID="732fd2644a10bf2811171dc0773aac94">
  <xsd:schema xmlns:xsd="http://www.w3.org/2001/XMLSchema" xmlns:xs="http://www.w3.org/2001/XMLSchema" xmlns:p="http://schemas.microsoft.com/office/2006/metadata/properties" xmlns:ns2="c17a5b49-c125-440d-bbec-d909d7c0960a" xmlns:ns3="f64a651d-62e0-4d4f-83e2-4e87fd44fa6c" targetNamespace="http://schemas.microsoft.com/office/2006/metadata/properties" ma:root="true" ma:fieldsID="06fabfea6343882d94bbcc753f501f2f" ns2:_="" ns3:_="">
    <xsd:import namespace="c17a5b49-c125-440d-bbec-d909d7c0960a"/>
    <xsd:import namespace="f64a651d-62e0-4d4f-83e2-4e87fd44fa6c"/>
    <xsd:element name="properties">
      <xsd:complexType>
        <xsd:sequence>
          <xsd:element name="documentManagement">
            <xsd:complexType>
              <xsd:all>
                <xsd:element ref="ns2:_x4f5c__x6210__x65e5__x6642_" minOccurs="0"/>
                <xsd:element ref="ns2:_x4f5c__x6210__x65e5__x6642_0" minOccurs="0"/>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a5b49-c125-440d-bbec-d909d7c0960a"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_x4f5c__x6210__x65e5__x6642_0" ma:index="9" nillable="true" ma:displayName="作成日時" ma:default="" ma:description="" ma:format="DateTime" ma:internalName="_x4f5c__x6210__x65e5__x6642_0">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_Flow_SignoffStatus" ma:index="23" nillable="true" ma:displayName="承認の状態" ma:internalName="_x627f__x8a8d__x306e__x72b6__x614b_">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4a651d-62e0-4d4f-83e2-4e87fd44fa6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f61262d-0eb2-43a2-afb9-34aed4bd22b7}" ma:internalName="TaxCatchAll" ma:showField="CatchAllData" ma:web="f64a651d-62e0-4d4f-83e2-4e87fd44fa6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4f5c__x6210__x65e5__x6642_ xmlns="c17a5b49-c125-440d-bbec-d909d7c0960a" xsi:nil="true"/>
    <lcf76f155ced4ddcb4097134ff3c332f xmlns="c17a5b49-c125-440d-bbec-d909d7c0960a">
      <Terms xmlns="http://schemas.microsoft.com/office/infopath/2007/PartnerControls"/>
    </lcf76f155ced4ddcb4097134ff3c332f>
    <TaxCatchAll xmlns="f64a651d-62e0-4d4f-83e2-4e87fd44fa6c" xsi:nil="true"/>
    <_Flow_SignoffStatus xmlns="c17a5b49-c125-440d-bbec-d909d7c0960a" xsi:nil="true"/>
    <_x4f5c__x6210__x65e5__x6642_0 xmlns="c17a5b49-c125-440d-bbec-d909d7c0960a" xsi:nil="true"/>
  </documentManagement>
</p:properties>
</file>

<file path=customXml/itemProps1.xml><?xml version="1.0" encoding="utf-8"?>
<ds:datastoreItem xmlns:ds="http://schemas.openxmlformats.org/officeDocument/2006/customXml" ds:itemID="{F1DB4A93-34AC-41EC-8B3B-D453C9027DAF}"/>
</file>

<file path=customXml/itemProps2.xml><?xml version="1.0" encoding="utf-8"?>
<ds:datastoreItem xmlns:ds="http://schemas.openxmlformats.org/officeDocument/2006/customXml" ds:itemID="{CF8864A4-7B22-4C5A-8F54-0130934864D3}"/>
</file>

<file path=customXml/itemProps3.xml><?xml version="1.0" encoding="utf-8"?>
<ds:datastoreItem xmlns:ds="http://schemas.openxmlformats.org/officeDocument/2006/customXml" ds:itemID="{E5075DB6-1510-43A9-8FA9-4C071E996DB9}"/>
</file>

<file path=docProps/app.xml><?xml version="1.0" encoding="utf-8"?>
<Properties xmlns="http://schemas.openxmlformats.org/officeDocument/2006/extended-properties" xmlns:vt="http://schemas.openxmlformats.org/officeDocument/2006/docPropsVTypes">
  <Template>Office Theme</Template>
  <TotalTime>0</TotalTime>
  <Words>2522</Words>
  <Application>Microsoft Office PowerPoint</Application>
  <PresentationFormat>A4 210 x 297 mm</PresentationFormat>
  <Paragraphs>239</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2024-12-26T05:21:08Z</dcterms:created>
  <dcterms:modified xsi:type="dcterms:W3CDTF">2024-12-26T05:21:13Z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13624100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0x01010098B6F6AB58ACEF4391CB07F4054105D4</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ies>
</file>