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6"/>
  </p:notesMasterIdLst>
  <p:sldIdLst>
    <p:sldId id="2147378893" r:id="rId2"/>
    <p:sldId id="2147378920" r:id="rId3"/>
    <p:sldId id="2147378894" r:id="rId4"/>
    <p:sldId id="2147378921"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E00E58-BCD6-4352-BE29-68D55B1C5D31}" v="5" dt="2024-12-26T05:27:24.01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13" Type="http://schemas.openxmlformats.org/officeDocument/2006/relationships/customXml" Target="../customXml/item2.xml" />
  <Relationship Id="rId3" Type="http://schemas.openxmlformats.org/officeDocument/2006/relationships/slide" Target="slides/slide2.xml" />
  <Relationship Id="rId7" Type="http://schemas.openxmlformats.org/officeDocument/2006/relationships/presProps" Target="presProps.xml" />
  <Relationship Id="rId12" Type="http://schemas.openxmlformats.org/officeDocument/2006/relationships/customXml" Target="../customXml/item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notesMaster" Target="notesMasters/notesMaster1.xml" />
  <Relationship Id="rId11" Type="http://schemas.microsoft.com/office/2015/10/relationships/revisionInfo" Target="revisionInfo.xml" />
  <Relationship Id="rId5" Type="http://schemas.openxmlformats.org/officeDocument/2006/relationships/slide" Target="slides/slide4.xml" />
  <Relationship Id="rId10" Type="http://schemas.openxmlformats.org/officeDocument/2006/relationships/tableStyles" Target="tableStyles.xml" />
  <Relationship Id="rId4" Type="http://schemas.openxmlformats.org/officeDocument/2006/relationships/slide" Target="slides/slide3.xml" />
  <Relationship Id="rId9" Type="http://schemas.openxmlformats.org/officeDocument/2006/relationships/theme" Target="theme/theme1.xml" />
  <Relationship Id="rId14" Type="http://schemas.openxmlformats.org/officeDocument/2006/relationships/customXml" Target="../customXml/item3.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2024/12/26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2024/12/26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732fd2644a10bf2811171dc0773aac94">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06fabfea6343882d94bbcc753f501f2f"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lcf76f155ced4ddcb4097134ff3c332f xmlns="c17a5b49-c125-440d-bbec-d909d7c0960a">
      <Terms xmlns="http://schemas.microsoft.com/office/infopath/2007/PartnerControls"/>
    </lcf76f155ced4ddcb4097134ff3c332f>
    <TaxCatchAll xmlns="f64a651d-62e0-4d4f-83e2-4e87fd44fa6c" xsi:nil="true"/>
    <_Flow_SignoffStatus xmlns="c17a5b49-c125-440d-bbec-d909d7c0960a" xsi:nil="true"/>
    <_x4f5c__x6210__x65e5__x6642_0 xmlns="c17a5b49-c125-440d-bbec-d909d7c0960a" xsi:nil="true"/>
  </documentManagement>
</p:properties>
</file>

<file path=customXml/itemProps1.xml><?xml version="1.0" encoding="utf-8"?>
<ds:datastoreItem xmlns:ds="http://schemas.openxmlformats.org/officeDocument/2006/customXml" ds:itemID="{02364BB6-7078-4A2C-BA79-023C299B5EFC}"/>
</file>

<file path=customXml/itemProps2.xml><?xml version="1.0" encoding="utf-8"?>
<ds:datastoreItem xmlns:ds="http://schemas.openxmlformats.org/officeDocument/2006/customXml" ds:itemID="{9DE11F3E-CDF6-47FA-A251-2BD71571D353}"/>
</file>

<file path=customXml/itemProps3.xml><?xml version="1.0" encoding="utf-8"?>
<ds:datastoreItem xmlns:ds="http://schemas.openxmlformats.org/officeDocument/2006/customXml" ds:itemID="{AC28D270-1E9F-4E59-A6D2-0F024CA81734}"/>
</file>

<file path=docProps/app.xml><?xml version="1.0" encoding="utf-8"?>
<Properties xmlns="http://schemas.openxmlformats.org/officeDocument/2006/extended-properties" xmlns:vt="http://schemas.openxmlformats.org/officeDocument/2006/docPropsVTypes">
  <Template>Office Theme</Template>
  <TotalTime>0</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2024-12-26T05:27:24Z</dcterms:created>
  <dcterms:modified xsi:type="dcterms:W3CDTF">2024-12-26T05:27:30Z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13624100</vt:r8>
  </property>
  <property fmtid="{D5CDD505-2E9C-101B-9397-08002B2CF9AE}" pid="3" name="MediaServiceImageTags">
    <vt:lpwstr/>
  </property>
  <property fmtid="{D5CDD505-2E9C-101B-9397-08002B2CF9AE}" pid="4" name="xd_ProgID">
    <vt:lpwstr/>
  </property>
  <property fmtid="{D5CDD505-2E9C-101B-9397-08002B2CF9AE}" pid="5" name="ContentTypeId">
    <vt:lpwstr>0x01010098B6F6AB58ACEF4391CB07F4054105D4</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